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3" autoAdjust="0"/>
  </p:normalViewPr>
  <p:slideViewPr>
    <p:cSldViewPr snapToGrid="0">
      <p:cViewPr varScale="1">
        <p:scale>
          <a:sx n="99" d="100"/>
          <a:sy n="99" d="100"/>
        </p:scale>
        <p:origin x="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ЦПЭ получили МСП из 22 МО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63500">
                <a:schemeClr val="accent4">
                  <a:satMod val="175000"/>
                  <a:alpha val="40000"/>
                </a:schemeClr>
              </a:glow>
            </a:effectLst>
          </c:spPr>
          <c:explosion val="4"/>
          <c:dPt>
            <c:idx val="0"/>
            <c:bubble3D val="0"/>
            <c:spPr>
              <a:solidFill>
                <a:schemeClr val="accent1"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1-8FA6-4097-983E-4B0057A3EA9C}"/>
              </c:ext>
            </c:extLst>
          </c:dPt>
          <c:dPt>
            <c:idx val="1"/>
            <c:bubble3D val="0"/>
            <c:spPr>
              <a:solidFill>
                <a:schemeClr val="accent2"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3-8FA6-4097-983E-4B0057A3EA9C}"/>
              </c:ext>
            </c:extLst>
          </c:dPt>
          <c:dPt>
            <c:idx val="2"/>
            <c:bubble3D val="0"/>
            <c:spPr>
              <a:solidFill>
                <a:schemeClr val="accent3"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5-8FA6-4097-983E-4B0057A3EA9C}"/>
              </c:ext>
            </c:extLst>
          </c:dPt>
          <c:dPt>
            <c:idx val="3"/>
            <c:bubble3D val="0"/>
            <c:spPr>
              <a:solidFill>
                <a:schemeClr val="accent4"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7-8FA6-4097-983E-4B0057A3EA9C}"/>
              </c:ext>
            </c:extLst>
          </c:dPt>
          <c:dPt>
            <c:idx val="4"/>
            <c:bubble3D val="0"/>
            <c:spPr>
              <a:solidFill>
                <a:schemeClr val="accent5"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9-8FA6-4097-983E-4B0057A3EA9C}"/>
              </c:ext>
            </c:extLst>
          </c:dPt>
          <c:dPt>
            <c:idx val="5"/>
            <c:bubble3D val="0"/>
            <c:spPr>
              <a:solidFill>
                <a:schemeClr val="accent6"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B-8FA6-4097-983E-4B0057A3EA9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D-8FA6-4097-983E-4B0057A3EA9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F-8FA6-4097-983E-4B0057A3EA9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11-8FA6-4097-983E-4B0057A3EA9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3-68E9-44C7-B292-598E5B970EC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15-8FA6-4097-983E-4B0057A3EA9C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17-8FA6-4097-983E-4B0057A3EA9C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19-8FA6-4097-983E-4B0057A3EA9C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1B-8FA6-4097-983E-4B0057A3EA9C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1D-8FA6-4097-983E-4B0057A3EA9C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1F-8FA6-4097-983E-4B0057A3EA9C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21-8FA6-4097-983E-4B0057A3EA9C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23-8FA6-4097-983E-4B0057A3EA9C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25-8FA6-4097-983E-4B0057A3EA9C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27-8FA6-4097-983E-4B0057A3EA9C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29-8FA6-4097-983E-4B0057A3EA9C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  <a:shade val="80000"/>
                  <a:satMod val="150000"/>
                </a:schemeClr>
              </a:solidFill>
              <a:ln>
                <a:noFill/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c:spPr>
            <c:extLst>
              <c:ext xmlns:c16="http://schemas.microsoft.com/office/drawing/2014/chart" uri="{C3380CC4-5D6E-409C-BE32-E72D297353CC}">
                <c16:uniqueId val="{00000002-68E9-44C7-B292-598E5B970EC0}"/>
              </c:ext>
            </c:extLst>
          </c:dPt>
          <c:cat>
            <c:strRef>
              <c:f>Лист1!$A$2:$A$23</c:f>
              <c:strCache>
                <c:ptCount val="22"/>
                <c:pt idx="0">
                  <c:v>Буденновский - 2,57 %</c:v>
                </c:pt>
                <c:pt idx="1">
                  <c:v>Андроповский - 0,74 %</c:v>
                </c:pt>
                <c:pt idx="2">
                  <c:v>Апанасенковский - 0,74 %</c:v>
                </c:pt>
                <c:pt idx="3">
                  <c:v>Минераловодский - 4,78 %</c:v>
                </c:pt>
                <c:pt idx="4">
                  <c:v>Невинномысск - 6,99 %</c:v>
                </c:pt>
                <c:pt idx="5">
                  <c:v>Георгиевск - 4,78 %</c:v>
                </c:pt>
                <c:pt idx="6">
                  <c:v>Нефтекумский - 0,37 %</c:v>
                </c:pt>
                <c:pt idx="7">
                  <c:v>Новоалександровский - 3,31 %</c:v>
                </c:pt>
                <c:pt idx="8">
                  <c:v>Петровский - 1,84 %</c:v>
                </c:pt>
                <c:pt idx="9">
                  <c:v>Предгорный - 4,78 %</c:v>
                </c:pt>
                <c:pt idx="10">
                  <c:v>Пятигорск - 7,35 %</c:v>
                </c:pt>
                <c:pt idx="11">
                  <c:v>Грачевский - 1,84 %</c:v>
                </c:pt>
                <c:pt idx="12">
                  <c:v>Ессентуки - 4,78 %</c:v>
                </c:pt>
                <c:pt idx="13">
                  <c:v>Железноводск - 1,47 %</c:v>
                </c:pt>
                <c:pt idx="14">
                  <c:v>Ипатовский - 0,37 %</c:v>
                </c:pt>
                <c:pt idx="15">
                  <c:v>Кировский - 0,37 %</c:v>
                </c:pt>
                <c:pt idx="16">
                  <c:v>Кисловодск - 2,94 %</c:v>
                </c:pt>
                <c:pt idx="17">
                  <c:v>Кочубеевский - 0,74 %</c:v>
                </c:pt>
                <c:pt idx="18">
                  <c:v>Лермонтов - 1,47 %</c:v>
                </c:pt>
                <c:pt idx="19">
                  <c:v>Шпаковский - 7,35 %</c:v>
                </c:pt>
                <c:pt idx="20">
                  <c:v>Туркменский - 0,74 %</c:v>
                </c:pt>
                <c:pt idx="21">
                  <c:v>Ставрополь - 39,71 %</c:v>
                </c:pt>
              </c:strCache>
            </c:strRef>
          </c:cat>
          <c:val>
            <c:numRef>
              <c:f>Лист1!$B$2:$B$23</c:f>
              <c:numCache>
                <c:formatCode>General</c:formatCode>
                <c:ptCount val="22"/>
                <c:pt idx="0">
                  <c:v>2.57</c:v>
                </c:pt>
                <c:pt idx="1">
                  <c:v>0.74</c:v>
                </c:pt>
                <c:pt idx="2">
                  <c:v>0.74</c:v>
                </c:pt>
                <c:pt idx="3">
                  <c:v>4.78</c:v>
                </c:pt>
                <c:pt idx="4">
                  <c:v>6.99</c:v>
                </c:pt>
                <c:pt idx="5">
                  <c:v>4.78</c:v>
                </c:pt>
                <c:pt idx="6">
                  <c:v>0.37</c:v>
                </c:pt>
                <c:pt idx="7">
                  <c:v>3.31</c:v>
                </c:pt>
                <c:pt idx="8">
                  <c:v>1.84</c:v>
                </c:pt>
                <c:pt idx="9">
                  <c:v>4.78</c:v>
                </c:pt>
                <c:pt idx="10">
                  <c:v>7.35</c:v>
                </c:pt>
                <c:pt idx="11">
                  <c:v>1.84</c:v>
                </c:pt>
                <c:pt idx="12">
                  <c:v>4.78</c:v>
                </c:pt>
                <c:pt idx="13">
                  <c:v>1.47</c:v>
                </c:pt>
                <c:pt idx="14">
                  <c:v>0.37</c:v>
                </c:pt>
                <c:pt idx="15">
                  <c:v>0.37</c:v>
                </c:pt>
                <c:pt idx="16">
                  <c:v>2.94</c:v>
                </c:pt>
                <c:pt idx="17">
                  <c:v>0.74</c:v>
                </c:pt>
                <c:pt idx="18">
                  <c:v>1.47</c:v>
                </c:pt>
                <c:pt idx="19">
                  <c:v>7.35</c:v>
                </c:pt>
                <c:pt idx="20">
                  <c:v>0.74</c:v>
                </c:pt>
                <c:pt idx="21">
                  <c:v>39.71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E9-44C7-B292-598E5B970E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>
          <a:glow rad="63500">
            <a:schemeClr val="accent4">
              <a:satMod val="175000"/>
              <a:alpha val="40000"/>
            </a:schemeClr>
          </a:glow>
        </a:effectLst>
      </c:spPr>
    </c:plotArea>
    <c:legend>
      <c:legendPos val="b"/>
      <c:layout>
        <c:manualLayout>
          <c:xMode val="edge"/>
          <c:yMode val="edge"/>
          <c:x val="3.9924060671112156E-2"/>
          <c:y val="0.66544968573512964"/>
          <c:w val="0.93419563896473679"/>
          <c:h val="0.320753061385257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2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1C06AE-3324-492C-9FD9-4EEE6B3C9B3B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2EE529-A071-4F89-91E8-1ED1D368539D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ru-RU" sz="1600" b="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rPr>
            <a:t>Размещение на электронных торговых площадках международного уровня.</a:t>
          </a:r>
          <a:endParaRPr lang="ru-RU" sz="1600" b="0" dirty="0"/>
        </a:p>
      </dgm:t>
    </dgm:pt>
    <dgm:pt modelId="{BCEDF664-F9B1-4A52-82CE-1E19B7958CF8}" type="parTrans" cxnId="{6AE77D3D-0879-4B5A-91DA-D1E4893B9003}">
      <dgm:prSet/>
      <dgm:spPr/>
      <dgm:t>
        <a:bodyPr/>
        <a:lstStyle/>
        <a:p>
          <a:endParaRPr lang="ru-RU" sz="2000" b="0"/>
        </a:p>
      </dgm:t>
    </dgm:pt>
    <dgm:pt modelId="{37F7E584-FF47-403D-BB25-A573D7694832}" type="sibTrans" cxnId="{6AE77D3D-0879-4B5A-91DA-D1E4893B9003}">
      <dgm:prSet/>
      <dgm:spPr/>
      <dgm:t>
        <a:bodyPr/>
        <a:lstStyle/>
        <a:p>
          <a:endParaRPr lang="ru-RU" sz="2000" b="0"/>
        </a:p>
      </dgm:t>
    </dgm:pt>
    <dgm:pt modelId="{6A9EB49D-17E8-4709-8813-388EC5E2BB2B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ru-RU" sz="1600" b="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rPr>
            <a:t>Поиск партнера/покупателя за рубежом.</a:t>
          </a:r>
          <a:endParaRPr lang="ru-RU" sz="1600" b="0" dirty="0"/>
        </a:p>
      </dgm:t>
    </dgm:pt>
    <dgm:pt modelId="{74FDC380-467C-40F2-9CD5-D0D5255F988E}" type="parTrans" cxnId="{B761454D-D4A1-4E00-8412-3F584F2D7A58}">
      <dgm:prSet/>
      <dgm:spPr/>
      <dgm:t>
        <a:bodyPr/>
        <a:lstStyle/>
        <a:p>
          <a:endParaRPr lang="ru-RU" sz="2000" b="0"/>
        </a:p>
      </dgm:t>
    </dgm:pt>
    <dgm:pt modelId="{049A0C87-E1DC-4416-8004-F871EB706788}" type="sibTrans" cxnId="{B761454D-D4A1-4E00-8412-3F584F2D7A58}">
      <dgm:prSet/>
      <dgm:spPr/>
      <dgm:t>
        <a:bodyPr/>
        <a:lstStyle/>
        <a:p>
          <a:endParaRPr lang="ru-RU" sz="2000" b="0"/>
        </a:p>
      </dgm:t>
    </dgm:pt>
    <dgm:pt modelId="{5C3B0BA8-02EB-4CE0-BDFF-43FF31566D2D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ru-RU" sz="1600" b="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rPr>
            <a:t>Переводы на иностранные языки презентационных материалов,  этикеток, технической документации и др.</a:t>
          </a:r>
          <a:endParaRPr lang="ru-RU" sz="1600" b="0" dirty="0"/>
        </a:p>
      </dgm:t>
    </dgm:pt>
    <dgm:pt modelId="{CDF9DF73-B1BF-4A3A-BD7C-DFAF7AFC69EA}" type="parTrans" cxnId="{2303088F-2F8D-4D82-85A0-B94001FDF6AB}">
      <dgm:prSet/>
      <dgm:spPr/>
      <dgm:t>
        <a:bodyPr/>
        <a:lstStyle/>
        <a:p>
          <a:endParaRPr lang="ru-RU" sz="2000" b="0"/>
        </a:p>
      </dgm:t>
    </dgm:pt>
    <dgm:pt modelId="{B5060FFB-6845-4930-855B-7929E78A0825}" type="sibTrans" cxnId="{2303088F-2F8D-4D82-85A0-B94001FDF6AB}">
      <dgm:prSet/>
      <dgm:spPr/>
      <dgm:t>
        <a:bodyPr/>
        <a:lstStyle/>
        <a:p>
          <a:endParaRPr lang="ru-RU" sz="2000" b="0"/>
        </a:p>
      </dgm:t>
    </dgm:pt>
    <dgm:pt modelId="{D329C154-D219-4786-9032-07829EB796BC}">
      <dgm:prSet phldrT="[Текст]" custT="1"/>
      <dgm:spPr/>
      <dgm:t>
        <a:bodyPr/>
        <a:lstStyle/>
        <a:p>
          <a:r>
            <a:rPr lang="ru-RU" sz="1600" b="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rPr>
            <a:t>Модернизация или создание сайта на иностранном языке (80/20).</a:t>
          </a:r>
          <a:endParaRPr lang="ru-RU" sz="1600" b="0" dirty="0"/>
        </a:p>
      </dgm:t>
    </dgm:pt>
    <dgm:pt modelId="{93B9AEAC-2840-4161-8CBE-F13A85CD33D4}" type="parTrans" cxnId="{3553E095-90D0-48BD-9E95-4C8618871BA2}">
      <dgm:prSet/>
      <dgm:spPr/>
      <dgm:t>
        <a:bodyPr/>
        <a:lstStyle/>
        <a:p>
          <a:endParaRPr lang="ru-RU" sz="2000" b="0"/>
        </a:p>
      </dgm:t>
    </dgm:pt>
    <dgm:pt modelId="{9A4B20CF-B4A4-44E6-88D1-F9ADAE617182}" type="sibTrans" cxnId="{3553E095-90D0-48BD-9E95-4C8618871BA2}">
      <dgm:prSet/>
      <dgm:spPr/>
      <dgm:t>
        <a:bodyPr/>
        <a:lstStyle/>
        <a:p>
          <a:endParaRPr lang="ru-RU" sz="2000" b="0"/>
        </a:p>
      </dgm:t>
    </dgm:pt>
    <dgm:pt modelId="{7CF3E8E6-BB3F-4F57-8366-F36938973C04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ru-RU" sz="1600" b="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rPr>
            <a:t>Экспертиза и сопровождение контракта.</a:t>
          </a:r>
          <a:endParaRPr lang="ru-RU" sz="1600" b="0" dirty="0"/>
        </a:p>
      </dgm:t>
    </dgm:pt>
    <dgm:pt modelId="{1BFCD89F-103D-4700-8BA0-1B9ADF5C1DE5}" type="sibTrans" cxnId="{FE6B21FC-C3BF-41B5-BCF6-C3ABC4068402}">
      <dgm:prSet/>
      <dgm:spPr/>
      <dgm:t>
        <a:bodyPr/>
        <a:lstStyle/>
        <a:p>
          <a:endParaRPr lang="ru-RU" sz="2000" b="0"/>
        </a:p>
      </dgm:t>
    </dgm:pt>
    <dgm:pt modelId="{5C73F5EF-CFB8-49E9-B6BF-F29ADADDB690}" type="parTrans" cxnId="{FE6B21FC-C3BF-41B5-BCF6-C3ABC4068402}">
      <dgm:prSet/>
      <dgm:spPr/>
      <dgm:t>
        <a:bodyPr/>
        <a:lstStyle/>
        <a:p>
          <a:endParaRPr lang="ru-RU" sz="2000" b="0"/>
        </a:p>
      </dgm:t>
    </dgm:pt>
    <dgm:pt modelId="{658B7D86-462E-468F-A493-FCC11FF4D093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ru-RU" sz="1600" b="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rPr>
            <a:t>Сертификация продукции за рубежом (80/20). </a:t>
          </a:r>
        </a:p>
        <a:p>
          <a:pPr>
            <a:buFont typeface="Wingdings" panose="05000000000000000000" pitchFamily="2" charset="2"/>
            <a:buChar char=""/>
          </a:pPr>
          <a:r>
            <a:rPr lang="ru-RU" sz="1600" b="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rPr>
            <a:t>До одного миллиона рублей выделяет Центр.</a:t>
          </a:r>
          <a:endParaRPr lang="ru-RU" sz="1600" b="0" dirty="0"/>
        </a:p>
      </dgm:t>
    </dgm:pt>
    <dgm:pt modelId="{4D221BDA-AF6C-47DA-8E4F-4B9620B0E8F8}" type="parTrans" cxnId="{B77959B4-D852-4B52-850D-3472DC436265}">
      <dgm:prSet/>
      <dgm:spPr/>
      <dgm:t>
        <a:bodyPr/>
        <a:lstStyle/>
        <a:p>
          <a:endParaRPr lang="ru-RU" sz="2000" b="0"/>
        </a:p>
      </dgm:t>
    </dgm:pt>
    <dgm:pt modelId="{B742EF7C-2F3D-45A2-AF9C-5B82E9DE89A3}" type="sibTrans" cxnId="{B77959B4-D852-4B52-850D-3472DC436265}">
      <dgm:prSet/>
      <dgm:spPr/>
      <dgm:t>
        <a:bodyPr/>
        <a:lstStyle/>
        <a:p>
          <a:endParaRPr lang="ru-RU" sz="2000" b="0"/>
        </a:p>
      </dgm:t>
    </dgm:pt>
    <dgm:pt modelId="{FDAB70BA-1922-4CC2-84D8-6730DE74B5D7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ru-RU" sz="1600" b="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rPr>
            <a:t>Регистрация товарного знака за рубежом (70/30).</a:t>
          </a:r>
          <a:endParaRPr lang="ru-RU" sz="1600" b="0" dirty="0"/>
        </a:p>
      </dgm:t>
    </dgm:pt>
    <dgm:pt modelId="{B170BEA5-594B-4391-BF27-8BDB6AEE6E3F}" type="parTrans" cxnId="{603897C7-D670-49C3-84B7-DA2E44A0887F}">
      <dgm:prSet/>
      <dgm:spPr/>
      <dgm:t>
        <a:bodyPr/>
        <a:lstStyle/>
        <a:p>
          <a:endParaRPr lang="ru-RU" sz="2000" b="0"/>
        </a:p>
      </dgm:t>
    </dgm:pt>
    <dgm:pt modelId="{436815A4-8008-454E-B253-E285C4348B42}" type="sibTrans" cxnId="{603897C7-D670-49C3-84B7-DA2E44A0887F}">
      <dgm:prSet/>
      <dgm:spPr/>
      <dgm:t>
        <a:bodyPr/>
        <a:lstStyle/>
        <a:p>
          <a:endParaRPr lang="ru-RU" sz="2000" b="0"/>
        </a:p>
      </dgm:t>
    </dgm:pt>
    <dgm:pt modelId="{B0CA6AAF-E370-447F-8F7F-54A6632485E7}">
      <dgm:prSet phldrT="[Текст]" custT="1"/>
      <dgm:spPr/>
      <dgm:t>
        <a:bodyPr/>
        <a:lstStyle/>
        <a:p>
          <a:pPr>
            <a:buFont typeface="Wingdings" panose="05000000000000000000" pitchFamily="2" charset="2"/>
            <a:buChar char=""/>
          </a:pPr>
          <a:r>
            <a:rPr lang="ru-RU" sz="1600" b="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rPr>
            <a:t>Маркетинговое исследование (80/20).</a:t>
          </a:r>
          <a:endParaRPr lang="ru-RU" sz="1600" b="0" dirty="0"/>
        </a:p>
      </dgm:t>
    </dgm:pt>
    <dgm:pt modelId="{067415E3-4093-47C7-A67B-4611AEC8747A}" type="parTrans" cxnId="{A737577B-166F-4467-84E5-94059709D42A}">
      <dgm:prSet/>
      <dgm:spPr/>
      <dgm:t>
        <a:bodyPr/>
        <a:lstStyle/>
        <a:p>
          <a:endParaRPr lang="ru-RU" sz="2000" b="0"/>
        </a:p>
      </dgm:t>
    </dgm:pt>
    <dgm:pt modelId="{99372183-14CB-4230-91CD-3D71F21513B3}" type="sibTrans" cxnId="{A737577B-166F-4467-84E5-94059709D42A}">
      <dgm:prSet/>
      <dgm:spPr/>
      <dgm:t>
        <a:bodyPr/>
        <a:lstStyle/>
        <a:p>
          <a:endParaRPr lang="ru-RU" sz="2000" b="0"/>
        </a:p>
      </dgm:t>
    </dgm:pt>
    <dgm:pt modelId="{8E89AE2A-58F3-41F9-B9E8-5446559E9D13}" type="pres">
      <dgm:prSet presAssocID="{A71C06AE-3324-492C-9FD9-4EEE6B3C9B3B}" presName="Name0" presStyleCnt="0">
        <dgm:presLayoutVars>
          <dgm:dir/>
          <dgm:resizeHandles val="exact"/>
        </dgm:presLayoutVars>
      </dgm:prSet>
      <dgm:spPr/>
    </dgm:pt>
    <dgm:pt modelId="{AFAEF701-F3A1-48ED-9D4D-0BE8BE083CD0}" type="pres">
      <dgm:prSet presAssocID="{8C2EE529-A071-4F89-91E8-1ED1D368539D}" presName="composite" presStyleCnt="0"/>
      <dgm:spPr/>
    </dgm:pt>
    <dgm:pt modelId="{BC055614-A8F5-41EB-9D8A-8BC72DA0A739}" type="pres">
      <dgm:prSet presAssocID="{8C2EE529-A071-4F89-91E8-1ED1D368539D}" presName="rect1" presStyleLbl="trAlignAcc1" presStyleIdx="0" presStyleCnt="8" custLinFactNeighborX="647" custLinFactNeighborY="-2737">
        <dgm:presLayoutVars>
          <dgm:bulletEnabled val="1"/>
        </dgm:presLayoutVars>
      </dgm:prSet>
      <dgm:spPr/>
    </dgm:pt>
    <dgm:pt modelId="{08493B19-7E68-429C-88EA-A78AD7248513}" type="pres">
      <dgm:prSet presAssocID="{8C2EE529-A071-4F89-91E8-1ED1D368539D}" presName="rect2" presStyleLbl="fgImgPlace1" presStyleIdx="0" presStyleCnt="8"/>
      <dgm:spPr/>
    </dgm:pt>
    <dgm:pt modelId="{5EFAFD23-5E22-4D3B-9630-5C31CFD6A602}" type="pres">
      <dgm:prSet presAssocID="{37F7E584-FF47-403D-BB25-A573D7694832}" presName="sibTrans" presStyleCnt="0"/>
      <dgm:spPr/>
    </dgm:pt>
    <dgm:pt modelId="{A40A25C3-E722-4BBE-A6CA-F510B7243657}" type="pres">
      <dgm:prSet presAssocID="{6A9EB49D-17E8-4709-8813-388EC5E2BB2B}" presName="composite" presStyleCnt="0"/>
      <dgm:spPr/>
    </dgm:pt>
    <dgm:pt modelId="{3A0BC79B-6C70-49C0-B9F7-167D1368F5B5}" type="pres">
      <dgm:prSet presAssocID="{6A9EB49D-17E8-4709-8813-388EC5E2BB2B}" presName="rect1" presStyleLbl="trAlignAcc1" presStyleIdx="1" presStyleCnt="8">
        <dgm:presLayoutVars>
          <dgm:bulletEnabled val="1"/>
        </dgm:presLayoutVars>
      </dgm:prSet>
      <dgm:spPr/>
    </dgm:pt>
    <dgm:pt modelId="{48DFC6AA-C315-450F-ADFE-B4380DF568CC}" type="pres">
      <dgm:prSet presAssocID="{6A9EB49D-17E8-4709-8813-388EC5E2BB2B}" presName="rect2" presStyleLbl="fgImgPlace1" presStyleIdx="1" presStyleCnt="8"/>
      <dgm:spPr/>
    </dgm:pt>
    <dgm:pt modelId="{05363235-CADE-403D-9B31-164626F1B329}" type="pres">
      <dgm:prSet presAssocID="{049A0C87-E1DC-4416-8004-F871EB706788}" presName="sibTrans" presStyleCnt="0"/>
      <dgm:spPr/>
    </dgm:pt>
    <dgm:pt modelId="{5960A404-DDA8-4464-B874-AABF9C518B94}" type="pres">
      <dgm:prSet presAssocID="{D329C154-D219-4786-9032-07829EB796BC}" presName="composite" presStyleCnt="0"/>
      <dgm:spPr/>
    </dgm:pt>
    <dgm:pt modelId="{F5ACD72C-001C-4B79-881A-1BF00421247A}" type="pres">
      <dgm:prSet presAssocID="{D329C154-D219-4786-9032-07829EB796BC}" presName="rect1" presStyleLbl="trAlignAcc1" presStyleIdx="2" presStyleCnt="8">
        <dgm:presLayoutVars>
          <dgm:bulletEnabled val="1"/>
        </dgm:presLayoutVars>
      </dgm:prSet>
      <dgm:spPr/>
    </dgm:pt>
    <dgm:pt modelId="{46AACE1B-5B41-4B6A-87B2-160862D27E9A}" type="pres">
      <dgm:prSet presAssocID="{D329C154-D219-4786-9032-07829EB796BC}" presName="rect2" presStyleLbl="fgImgPlace1" presStyleIdx="2" presStyleCnt="8"/>
      <dgm:spPr/>
    </dgm:pt>
    <dgm:pt modelId="{985913F1-5B2E-4840-A186-34889EFD710D}" type="pres">
      <dgm:prSet presAssocID="{9A4B20CF-B4A4-44E6-88D1-F9ADAE617182}" presName="sibTrans" presStyleCnt="0"/>
      <dgm:spPr/>
    </dgm:pt>
    <dgm:pt modelId="{97760768-9C7E-4DAC-8A4E-B28CB58D4AB1}" type="pres">
      <dgm:prSet presAssocID="{5C3B0BA8-02EB-4CE0-BDFF-43FF31566D2D}" presName="composite" presStyleCnt="0"/>
      <dgm:spPr/>
    </dgm:pt>
    <dgm:pt modelId="{BCAF5A3E-AEED-47F9-AA53-3F389D57FB7A}" type="pres">
      <dgm:prSet presAssocID="{5C3B0BA8-02EB-4CE0-BDFF-43FF31566D2D}" presName="rect1" presStyleLbl="trAlignAcc1" presStyleIdx="3" presStyleCnt="8">
        <dgm:presLayoutVars>
          <dgm:bulletEnabled val="1"/>
        </dgm:presLayoutVars>
      </dgm:prSet>
      <dgm:spPr/>
    </dgm:pt>
    <dgm:pt modelId="{9D82AD90-8536-443B-AE4F-7C99FB48848C}" type="pres">
      <dgm:prSet presAssocID="{5C3B0BA8-02EB-4CE0-BDFF-43FF31566D2D}" presName="rect2" presStyleLbl="fgImgPlace1" presStyleIdx="3" presStyleCnt="8"/>
      <dgm:spPr/>
    </dgm:pt>
    <dgm:pt modelId="{61AA3489-F3BF-493A-BC11-7AA71A7E75CA}" type="pres">
      <dgm:prSet presAssocID="{B5060FFB-6845-4930-855B-7929E78A0825}" presName="sibTrans" presStyleCnt="0"/>
      <dgm:spPr/>
    </dgm:pt>
    <dgm:pt modelId="{9852AB74-5E82-41A5-86E1-0E49B2D42A2E}" type="pres">
      <dgm:prSet presAssocID="{7CF3E8E6-BB3F-4F57-8366-F36938973C04}" presName="composite" presStyleCnt="0"/>
      <dgm:spPr/>
    </dgm:pt>
    <dgm:pt modelId="{71C282FF-C93C-463E-AF32-8B914C9FEFDF}" type="pres">
      <dgm:prSet presAssocID="{7CF3E8E6-BB3F-4F57-8366-F36938973C04}" presName="rect1" presStyleLbl="trAlignAcc1" presStyleIdx="4" presStyleCnt="8">
        <dgm:presLayoutVars>
          <dgm:bulletEnabled val="1"/>
        </dgm:presLayoutVars>
      </dgm:prSet>
      <dgm:spPr/>
    </dgm:pt>
    <dgm:pt modelId="{A96E2707-1A70-44DA-B3A0-58B2C0884B46}" type="pres">
      <dgm:prSet presAssocID="{7CF3E8E6-BB3F-4F57-8366-F36938973C04}" presName="rect2" presStyleLbl="fgImgPlace1" presStyleIdx="4" presStyleCnt="8"/>
      <dgm:spPr/>
    </dgm:pt>
    <dgm:pt modelId="{D42DD89E-E986-47B2-8957-4A685FFA5BEA}" type="pres">
      <dgm:prSet presAssocID="{1BFCD89F-103D-4700-8BA0-1B9ADF5C1DE5}" presName="sibTrans" presStyleCnt="0"/>
      <dgm:spPr/>
    </dgm:pt>
    <dgm:pt modelId="{0B0E0273-7B00-4429-AC57-A829E21F21DA}" type="pres">
      <dgm:prSet presAssocID="{658B7D86-462E-468F-A493-FCC11FF4D093}" presName="composite" presStyleCnt="0"/>
      <dgm:spPr/>
    </dgm:pt>
    <dgm:pt modelId="{B9A3CA43-A3E6-4117-A1FF-1728428939CE}" type="pres">
      <dgm:prSet presAssocID="{658B7D86-462E-468F-A493-FCC11FF4D093}" presName="rect1" presStyleLbl="trAlignAcc1" presStyleIdx="5" presStyleCnt="8">
        <dgm:presLayoutVars>
          <dgm:bulletEnabled val="1"/>
        </dgm:presLayoutVars>
      </dgm:prSet>
      <dgm:spPr/>
    </dgm:pt>
    <dgm:pt modelId="{91425D85-1FFA-4927-ACA9-C34DB92D69F6}" type="pres">
      <dgm:prSet presAssocID="{658B7D86-462E-468F-A493-FCC11FF4D093}" presName="rect2" presStyleLbl="fgImgPlace1" presStyleIdx="5" presStyleCnt="8"/>
      <dgm:spPr/>
    </dgm:pt>
    <dgm:pt modelId="{7A7A3A34-6E41-4792-8442-579754F1BA8E}" type="pres">
      <dgm:prSet presAssocID="{B742EF7C-2F3D-45A2-AF9C-5B82E9DE89A3}" presName="sibTrans" presStyleCnt="0"/>
      <dgm:spPr/>
    </dgm:pt>
    <dgm:pt modelId="{101D2940-DCA5-41DD-B347-5056E39F7A06}" type="pres">
      <dgm:prSet presAssocID="{FDAB70BA-1922-4CC2-84D8-6730DE74B5D7}" presName="composite" presStyleCnt="0"/>
      <dgm:spPr/>
    </dgm:pt>
    <dgm:pt modelId="{BCB6A5F5-0D49-4214-8265-CFFDBDF38FF3}" type="pres">
      <dgm:prSet presAssocID="{FDAB70BA-1922-4CC2-84D8-6730DE74B5D7}" presName="rect1" presStyleLbl="trAlignAcc1" presStyleIdx="6" presStyleCnt="8">
        <dgm:presLayoutVars>
          <dgm:bulletEnabled val="1"/>
        </dgm:presLayoutVars>
      </dgm:prSet>
      <dgm:spPr/>
    </dgm:pt>
    <dgm:pt modelId="{33648938-EA28-40C1-BB50-6D2CBB9AB04C}" type="pres">
      <dgm:prSet presAssocID="{FDAB70BA-1922-4CC2-84D8-6730DE74B5D7}" presName="rect2" presStyleLbl="fgImgPlace1" presStyleIdx="6" presStyleCnt="8"/>
      <dgm:spPr/>
    </dgm:pt>
    <dgm:pt modelId="{D9D0770B-BF5F-42D7-A2EF-46FA3E4E8941}" type="pres">
      <dgm:prSet presAssocID="{436815A4-8008-454E-B253-E285C4348B42}" presName="sibTrans" presStyleCnt="0"/>
      <dgm:spPr/>
    </dgm:pt>
    <dgm:pt modelId="{88CCEA97-5755-48F0-B81A-35BC9BD1B5DC}" type="pres">
      <dgm:prSet presAssocID="{B0CA6AAF-E370-447F-8F7F-54A6632485E7}" presName="composite" presStyleCnt="0"/>
      <dgm:spPr/>
    </dgm:pt>
    <dgm:pt modelId="{6D84080D-3C09-4DD9-80C9-42170DAEE048}" type="pres">
      <dgm:prSet presAssocID="{B0CA6AAF-E370-447F-8F7F-54A6632485E7}" presName="rect1" presStyleLbl="trAlignAcc1" presStyleIdx="7" presStyleCnt="8">
        <dgm:presLayoutVars>
          <dgm:bulletEnabled val="1"/>
        </dgm:presLayoutVars>
      </dgm:prSet>
      <dgm:spPr/>
    </dgm:pt>
    <dgm:pt modelId="{6F1C83C7-0D75-4BBB-BE80-2B6A3C263AEC}" type="pres">
      <dgm:prSet presAssocID="{B0CA6AAF-E370-447F-8F7F-54A6632485E7}" presName="rect2" presStyleLbl="fgImgPlace1" presStyleIdx="7" presStyleCnt="8"/>
      <dgm:spPr/>
    </dgm:pt>
  </dgm:ptLst>
  <dgm:cxnLst>
    <dgm:cxn modelId="{C238740F-2339-4A2D-9290-F46796B22281}" type="presOf" srcId="{FDAB70BA-1922-4CC2-84D8-6730DE74B5D7}" destId="{BCB6A5F5-0D49-4214-8265-CFFDBDF38FF3}" srcOrd="0" destOrd="0" presId="urn:microsoft.com/office/officeart/2008/layout/PictureStrips"/>
    <dgm:cxn modelId="{4C54722A-D242-4F71-99E2-E584ED4BCBF8}" type="presOf" srcId="{D329C154-D219-4786-9032-07829EB796BC}" destId="{F5ACD72C-001C-4B79-881A-1BF00421247A}" srcOrd="0" destOrd="0" presId="urn:microsoft.com/office/officeart/2008/layout/PictureStrips"/>
    <dgm:cxn modelId="{6AE77D3D-0879-4B5A-91DA-D1E4893B9003}" srcId="{A71C06AE-3324-492C-9FD9-4EEE6B3C9B3B}" destId="{8C2EE529-A071-4F89-91E8-1ED1D368539D}" srcOrd="0" destOrd="0" parTransId="{BCEDF664-F9B1-4A52-82CE-1E19B7958CF8}" sibTransId="{37F7E584-FF47-403D-BB25-A573D7694832}"/>
    <dgm:cxn modelId="{E5E66A41-AB29-4FCE-BF2B-F0BA0731B51D}" type="presOf" srcId="{658B7D86-462E-468F-A493-FCC11FF4D093}" destId="{B9A3CA43-A3E6-4117-A1FF-1728428939CE}" srcOrd="0" destOrd="0" presId="urn:microsoft.com/office/officeart/2008/layout/PictureStrips"/>
    <dgm:cxn modelId="{B4976F41-0652-42D2-94BF-CEB338AAEA24}" type="presOf" srcId="{B0CA6AAF-E370-447F-8F7F-54A6632485E7}" destId="{6D84080D-3C09-4DD9-80C9-42170DAEE048}" srcOrd="0" destOrd="0" presId="urn:microsoft.com/office/officeart/2008/layout/PictureStrips"/>
    <dgm:cxn modelId="{B761454D-D4A1-4E00-8412-3F584F2D7A58}" srcId="{A71C06AE-3324-492C-9FD9-4EEE6B3C9B3B}" destId="{6A9EB49D-17E8-4709-8813-388EC5E2BB2B}" srcOrd="1" destOrd="0" parTransId="{74FDC380-467C-40F2-9CD5-D0D5255F988E}" sibTransId="{049A0C87-E1DC-4416-8004-F871EB706788}"/>
    <dgm:cxn modelId="{EEF18C76-259E-4778-B85F-03DB06CDE0FC}" type="presOf" srcId="{6A9EB49D-17E8-4709-8813-388EC5E2BB2B}" destId="{3A0BC79B-6C70-49C0-B9F7-167D1368F5B5}" srcOrd="0" destOrd="0" presId="urn:microsoft.com/office/officeart/2008/layout/PictureStrips"/>
    <dgm:cxn modelId="{A737577B-166F-4467-84E5-94059709D42A}" srcId="{A71C06AE-3324-492C-9FD9-4EEE6B3C9B3B}" destId="{B0CA6AAF-E370-447F-8F7F-54A6632485E7}" srcOrd="7" destOrd="0" parTransId="{067415E3-4093-47C7-A67B-4611AEC8747A}" sibTransId="{99372183-14CB-4230-91CD-3D71F21513B3}"/>
    <dgm:cxn modelId="{00562E89-0AA2-44D3-B641-9338ABF34735}" type="presOf" srcId="{5C3B0BA8-02EB-4CE0-BDFF-43FF31566D2D}" destId="{BCAF5A3E-AEED-47F9-AA53-3F389D57FB7A}" srcOrd="0" destOrd="0" presId="urn:microsoft.com/office/officeart/2008/layout/PictureStrips"/>
    <dgm:cxn modelId="{2303088F-2F8D-4D82-85A0-B94001FDF6AB}" srcId="{A71C06AE-3324-492C-9FD9-4EEE6B3C9B3B}" destId="{5C3B0BA8-02EB-4CE0-BDFF-43FF31566D2D}" srcOrd="3" destOrd="0" parTransId="{CDF9DF73-B1BF-4A3A-BD7C-DFAF7AFC69EA}" sibTransId="{B5060FFB-6845-4930-855B-7929E78A0825}"/>
    <dgm:cxn modelId="{3553E095-90D0-48BD-9E95-4C8618871BA2}" srcId="{A71C06AE-3324-492C-9FD9-4EEE6B3C9B3B}" destId="{D329C154-D219-4786-9032-07829EB796BC}" srcOrd="2" destOrd="0" parTransId="{93B9AEAC-2840-4161-8CBE-F13A85CD33D4}" sibTransId="{9A4B20CF-B4A4-44E6-88D1-F9ADAE617182}"/>
    <dgm:cxn modelId="{BD179A96-003F-473C-ABFF-7E3D65DBBFEB}" type="presOf" srcId="{7CF3E8E6-BB3F-4F57-8366-F36938973C04}" destId="{71C282FF-C93C-463E-AF32-8B914C9FEFDF}" srcOrd="0" destOrd="0" presId="urn:microsoft.com/office/officeart/2008/layout/PictureStrips"/>
    <dgm:cxn modelId="{B77959B4-D852-4B52-850D-3472DC436265}" srcId="{A71C06AE-3324-492C-9FD9-4EEE6B3C9B3B}" destId="{658B7D86-462E-468F-A493-FCC11FF4D093}" srcOrd="5" destOrd="0" parTransId="{4D221BDA-AF6C-47DA-8E4F-4B9620B0E8F8}" sibTransId="{B742EF7C-2F3D-45A2-AF9C-5B82E9DE89A3}"/>
    <dgm:cxn modelId="{371885C6-011A-4E11-9440-9583BD9F5381}" type="presOf" srcId="{8C2EE529-A071-4F89-91E8-1ED1D368539D}" destId="{BC055614-A8F5-41EB-9D8A-8BC72DA0A739}" srcOrd="0" destOrd="0" presId="urn:microsoft.com/office/officeart/2008/layout/PictureStrips"/>
    <dgm:cxn modelId="{603897C7-D670-49C3-84B7-DA2E44A0887F}" srcId="{A71C06AE-3324-492C-9FD9-4EEE6B3C9B3B}" destId="{FDAB70BA-1922-4CC2-84D8-6730DE74B5D7}" srcOrd="6" destOrd="0" parTransId="{B170BEA5-594B-4391-BF27-8BDB6AEE6E3F}" sibTransId="{436815A4-8008-454E-B253-E285C4348B42}"/>
    <dgm:cxn modelId="{A87A77D5-DF65-4173-9BFC-260A9EAA241F}" type="presOf" srcId="{A71C06AE-3324-492C-9FD9-4EEE6B3C9B3B}" destId="{8E89AE2A-58F3-41F9-B9E8-5446559E9D13}" srcOrd="0" destOrd="0" presId="urn:microsoft.com/office/officeart/2008/layout/PictureStrips"/>
    <dgm:cxn modelId="{FE6B21FC-C3BF-41B5-BCF6-C3ABC4068402}" srcId="{A71C06AE-3324-492C-9FD9-4EEE6B3C9B3B}" destId="{7CF3E8E6-BB3F-4F57-8366-F36938973C04}" srcOrd="4" destOrd="0" parTransId="{5C73F5EF-CFB8-49E9-B6BF-F29ADADDB690}" sibTransId="{1BFCD89F-103D-4700-8BA0-1B9ADF5C1DE5}"/>
    <dgm:cxn modelId="{C80E0908-9272-42E1-AF48-A3EB4739C718}" type="presParOf" srcId="{8E89AE2A-58F3-41F9-B9E8-5446559E9D13}" destId="{AFAEF701-F3A1-48ED-9D4D-0BE8BE083CD0}" srcOrd="0" destOrd="0" presId="urn:microsoft.com/office/officeart/2008/layout/PictureStrips"/>
    <dgm:cxn modelId="{0FF7D69A-A7FF-45A7-B201-840B6EF826AB}" type="presParOf" srcId="{AFAEF701-F3A1-48ED-9D4D-0BE8BE083CD0}" destId="{BC055614-A8F5-41EB-9D8A-8BC72DA0A739}" srcOrd="0" destOrd="0" presId="urn:microsoft.com/office/officeart/2008/layout/PictureStrips"/>
    <dgm:cxn modelId="{4A7FE63D-ACA3-44E9-A0B8-A154B2EDD64B}" type="presParOf" srcId="{AFAEF701-F3A1-48ED-9D4D-0BE8BE083CD0}" destId="{08493B19-7E68-429C-88EA-A78AD7248513}" srcOrd="1" destOrd="0" presId="urn:microsoft.com/office/officeart/2008/layout/PictureStrips"/>
    <dgm:cxn modelId="{36D35122-7A60-4E21-A1C1-F51808FDEF4D}" type="presParOf" srcId="{8E89AE2A-58F3-41F9-B9E8-5446559E9D13}" destId="{5EFAFD23-5E22-4D3B-9630-5C31CFD6A602}" srcOrd="1" destOrd="0" presId="urn:microsoft.com/office/officeart/2008/layout/PictureStrips"/>
    <dgm:cxn modelId="{678AB724-89F7-46FE-B728-4C49C530AD2C}" type="presParOf" srcId="{8E89AE2A-58F3-41F9-B9E8-5446559E9D13}" destId="{A40A25C3-E722-4BBE-A6CA-F510B7243657}" srcOrd="2" destOrd="0" presId="urn:microsoft.com/office/officeart/2008/layout/PictureStrips"/>
    <dgm:cxn modelId="{C8041BD3-1CB0-41B1-B9E7-DF92388DBF84}" type="presParOf" srcId="{A40A25C3-E722-4BBE-A6CA-F510B7243657}" destId="{3A0BC79B-6C70-49C0-B9F7-167D1368F5B5}" srcOrd="0" destOrd="0" presId="urn:microsoft.com/office/officeart/2008/layout/PictureStrips"/>
    <dgm:cxn modelId="{74550FD7-DB49-4238-9640-A5C1BFE85F4A}" type="presParOf" srcId="{A40A25C3-E722-4BBE-A6CA-F510B7243657}" destId="{48DFC6AA-C315-450F-ADFE-B4380DF568CC}" srcOrd="1" destOrd="0" presId="urn:microsoft.com/office/officeart/2008/layout/PictureStrips"/>
    <dgm:cxn modelId="{999514E3-11A3-4CE8-AFD1-7ACB512F2B03}" type="presParOf" srcId="{8E89AE2A-58F3-41F9-B9E8-5446559E9D13}" destId="{05363235-CADE-403D-9B31-164626F1B329}" srcOrd="3" destOrd="0" presId="urn:microsoft.com/office/officeart/2008/layout/PictureStrips"/>
    <dgm:cxn modelId="{0B1ADA70-CD11-45F6-BEAD-3A00C1245F9C}" type="presParOf" srcId="{8E89AE2A-58F3-41F9-B9E8-5446559E9D13}" destId="{5960A404-DDA8-4464-B874-AABF9C518B94}" srcOrd="4" destOrd="0" presId="urn:microsoft.com/office/officeart/2008/layout/PictureStrips"/>
    <dgm:cxn modelId="{F7046442-562B-46B8-9DA7-0C9205631E34}" type="presParOf" srcId="{5960A404-DDA8-4464-B874-AABF9C518B94}" destId="{F5ACD72C-001C-4B79-881A-1BF00421247A}" srcOrd="0" destOrd="0" presId="urn:microsoft.com/office/officeart/2008/layout/PictureStrips"/>
    <dgm:cxn modelId="{B92AA149-F18E-4873-90CE-CC36A38B86A7}" type="presParOf" srcId="{5960A404-DDA8-4464-B874-AABF9C518B94}" destId="{46AACE1B-5B41-4B6A-87B2-160862D27E9A}" srcOrd="1" destOrd="0" presId="urn:microsoft.com/office/officeart/2008/layout/PictureStrips"/>
    <dgm:cxn modelId="{7B064E95-6A4E-4CF3-99AB-5769200C2C4D}" type="presParOf" srcId="{8E89AE2A-58F3-41F9-B9E8-5446559E9D13}" destId="{985913F1-5B2E-4840-A186-34889EFD710D}" srcOrd="5" destOrd="0" presId="urn:microsoft.com/office/officeart/2008/layout/PictureStrips"/>
    <dgm:cxn modelId="{B2860EFD-795D-4161-BF96-8B5EAD317FD8}" type="presParOf" srcId="{8E89AE2A-58F3-41F9-B9E8-5446559E9D13}" destId="{97760768-9C7E-4DAC-8A4E-B28CB58D4AB1}" srcOrd="6" destOrd="0" presId="urn:microsoft.com/office/officeart/2008/layout/PictureStrips"/>
    <dgm:cxn modelId="{EF1EF19B-57B9-4381-BF9D-2F661C97E390}" type="presParOf" srcId="{97760768-9C7E-4DAC-8A4E-B28CB58D4AB1}" destId="{BCAF5A3E-AEED-47F9-AA53-3F389D57FB7A}" srcOrd="0" destOrd="0" presId="urn:microsoft.com/office/officeart/2008/layout/PictureStrips"/>
    <dgm:cxn modelId="{849290AC-59C5-4D8C-9081-11751537F393}" type="presParOf" srcId="{97760768-9C7E-4DAC-8A4E-B28CB58D4AB1}" destId="{9D82AD90-8536-443B-AE4F-7C99FB48848C}" srcOrd="1" destOrd="0" presId="urn:microsoft.com/office/officeart/2008/layout/PictureStrips"/>
    <dgm:cxn modelId="{CDA4F67F-21B5-4F45-9B24-95D89C4AEF14}" type="presParOf" srcId="{8E89AE2A-58F3-41F9-B9E8-5446559E9D13}" destId="{61AA3489-F3BF-493A-BC11-7AA71A7E75CA}" srcOrd="7" destOrd="0" presId="urn:microsoft.com/office/officeart/2008/layout/PictureStrips"/>
    <dgm:cxn modelId="{582A2197-6BFC-4061-BEBC-94788BE773B9}" type="presParOf" srcId="{8E89AE2A-58F3-41F9-B9E8-5446559E9D13}" destId="{9852AB74-5E82-41A5-86E1-0E49B2D42A2E}" srcOrd="8" destOrd="0" presId="urn:microsoft.com/office/officeart/2008/layout/PictureStrips"/>
    <dgm:cxn modelId="{F5430746-5F03-4E9F-B44D-EE6EB3494B82}" type="presParOf" srcId="{9852AB74-5E82-41A5-86E1-0E49B2D42A2E}" destId="{71C282FF-C93C-463E-AF32-8B914C9FEFDF}" srcOrd="0" destOrd="0" presId="urn:microsoft.com/office/officeart/2008/layout/PictureStrips"/>
    <dgm:cxn modelId="{76A1BCF8-3DFE-4422-B3F7-47DDBE8C0B57}" type="presParOf" srcId="{9852AB74-5E82-41A5-86E1-0E49B2D42A2E}" destId="{A96E2707-1A70-44DA-B3A0-58B2C0884B46}" srcOrd="1" destOrd="0" presId="urn:microsoft.com/office/officeart/2008/layout/PictureStrips"/>
    <dgm:cxn modelId="{0A2F99EA-1637-4053-A02A-F921C3892C9C}" type="presParOf" srcId="{8E89AE2A-58F3-41F9-B9E8-5446559E9D13}" destId="{D42DD89E-E986-47B2-8957-4A685FFA5BEA}" srcOrd="9" destOrd="0" presId="urn:microsoft.com/office/officeart/2008/layout/PictureStrips"/>
    <dgm:cxn modelId="{956A62BC-25CF-47AF-97B6-FCC94E536115}" type="presParOf" srcId="{8E89AE2A-58F3-41F9-B9E8-5446559E9D13}" destId="{0B0E0273-7B00-4429-AC57-A829E21F21DA}" srcOrd="10" destOrd="0" presId="urn:microsoft.com/office/officeart/2008/layout/PictureStrips"/>
    <dgm:cxn modelId="{460D1DE4-DD65-4487-967E-C7605B95EE50}" type="presParOf" srcId="{0B0E0273-7B00-4429-AC57-A829E21F21DA}" destId="{B9A3CA43-A3E6-4117-A1FF-1728428939CE}" srcOrd="0" destOrd="0" presId="urn:microsoft.com/office/officeart/2008/layout/PictureStrips"/>
    <dgm:cxn modelId="{67786B63-B726-4039-9B12-837C66C2E976}" type="presParOf" srcId="{0B0E0273-7B00-4429-AC57-A829E21F21DA}" destId="{91425D85-1FFA-4927-ACA9-C34DB92D69F6}" srcOrd="1" destOrd="0" presId="urn:microsoft.com/office/officeart/2008/layout/PictureStrips"/>
    <dgm:cxn modelId="{334697A4-C2D2-415F-B903-E25964EA1A4C}" type="presParOf" srcId="{8E89AE2A-58F3-41F9-B9E8-5446559E9D13}" destId="{7A7A3A34-6E41-4792-8442-579754F1BA8E}" srcOrd="11" destOrd="0" presId="urn:microsoft.com/office/officeart/2008/layout/PictureStrips"/>
    <dgm:cxn modelId="{BC7FD959-FA1E-4C9F-A9D1-C257F6A88492}" type="presParOf" srcId="{8E89AE2A-58F3-41F9-B9E8-5446559E9D13}" destId="{101D2940-DCA5-41DD-B347-5056E39F7A06}" srcOrd="12" destOrd="0" presId="urn:microsoft.com/office/officeart/2008/layout/PictureStrips"/>
    <dgm:cxn modelId="{A37A47EA-88AB-4164-A926-79940ADFC02A}" type="presParOf" srcId="{101D2940-DCA5-41DD-B347-5056E39F7A06}" destId="{BCB6A5F5-0D49-4214-8265-CFFDBDF38FF3}" srcOrd="0" destOrd="0" presId="urn:microsoft.com/office/officeart/2008/layout/PictureStrips"/>
    <dgm:cxn modelId="{790CE572-072C-45B9-A4E6-A4AF77AA740B}" type="presParOf" srcId="{101D2940-DCA5-41DD-B347-5056E39F7A06}" destId="{33648938-EA28-40C1-BB50-6D2CBB9AB04C}" srcOrd="1" destOrd="0" presId="urn:microsoft.com/office/officeart/2008/layout/PictureStrips"/>
    <dgm:cxn modelId="{167E3ACC-A891-451E-8F12-F3CDF55EFF4D}" type="presParOf" srcId="{8E89AE2A-58F3-41F9-B9E8-5446559E9D13}" destId="{D9D0770B-BF5F-42D7-A2EF-46FA3E4E8941}" srcOrd="13" destOrd="0" presId="urn:microsoft.com/office/officeart/2008/layout/PictureStrips"/>
    <dgm:cxn modelId="{91CA9772-3C89-4AF9-A2C4-DD29EFBD9024}" type="presParOf" srcId="{8E89AE2A-58F3-41F9-B9E8-5446559E9D13}" destId="{88CCEA97-5755-48F0-B81A-35BC9BD1B5DC}" srcOrd="14" destOrd="0" presId="urn:microsoft.com/office/officeart/2008/layout/PictureStrips"/>
    <dgm:cxn modelId="{76927AE7-BDEF-463D-AF8D-0B344636EC41}" type="presParOf" srcId="{88CCEA97-5755-48F0-B81A-35BC9BD1B5DC}" destId="{6D84080D-3C09-4DD9-80C9-42170DAEE048}" srcOrd="0" destOrd="0" presId="urn:microsoft.com/office/officeart/2008/layout/PictureStrips"/>
    <dgm:cxn modelId="{D74511BD-851E-4FD6-A391-26DE1FD4773A}" type="presParOf" srcId="{88CCEA97-5755-48F0-B81A-35BC9BD1B5DC}" destId="{6F1C83C7-0D75-4BBB-BE80-2B6A3C263AEC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162A00-8837-4E9E-8CC1-F0FC40599B6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99C501-D3AC-4B7F-AEE8-737A8973D0B3}">
      <dgm:prSet phldrT="[Текст]"/>
      <dgm:spPr/>
      <dgm:t>
        <a:bodyPr/>
        <a:lstStyle/>
        <a:p>
          <a:endParaRPr lang="ru-RU" dirty="0">
            <a:latin typeface="Sitka Subheading" panose="02000505000000020004" pitchFamily="2" charset="0"/>
          </a:endParaRPr>
        </a:p>
      </dgm:t>
    </dgm:pt>
    <dgm:pt modelId="{862F894A-1480-4EC1-8C6F-E9D671FA0093}" type="parTrans" cxnId="{41F37D78-79B9-4021-8D7D-E7B3F2F0B8D1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2BD0EE3B-A877-4C4C-AFAD-836737F531CD}" type="sibTrans" cxnId="{41F37D78-79B9-4021-8D7D-E7B3F2F0B8D1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A365DBBE-0D50-44E1-A3B8-942530ECB76D}">
      <dgm:prSet phldrT="[Текст]"/>
      <dgm:spPr/>
      <dgm:t>
        <a:bodyPr/>
        <a:lstStyle/>
        <a:p>
          <a:r>
            <a:rPr lang="en-US" b="1" dirty="0">
              <a:latin typeface="Sitka Subheading" panose="02000505000000020004" pitchFamily="2" charset="0"/>
            </a:rPr>
            <a:t>Amazon</a:t>
          </a:r>
          <a:r>
            <a:rPr lang="ru-RU" b="1" dirty="0">
              <a:latin typeface="Sitka Subheading" panose="02000505000000020004" pitchFamily="2" charset="0"/>
            </a:rPr>
            <a:t> (10 </a:t>
          </a:r>
          <a:r>
            <a:rPr lang="ru-RU" b="1" dirty="0" err="1">
              <a:latin typeface="Sitka Subheading" panose="02000505000000020004" pitchFamily="2" charset="0"/>
            </a:rPr>
            <a:t>мсп</a:t>
          </a:r>
          <a:r>
            <a:rPr lang="ru-RU" b="1" dirty="0">
              <a:latin typeface="Sitka Subheading" panose="02000505000000020004" pitchFamily="2" charset="0"/>
            </a:rPr>
            <a:t>)</a:t>
          </a:r>
          <a:endParaRPr lang="ru-RU" dirty="0">
            <a:latin typeface="Sitka Subheading" panose="02000505000000020004" pitchFamily="2" charset="0"/>
          </a:endParaRPr>
        </a:p>
      </dgm:t>
    </dgm:pt>
    <dgm:pt modelId="{EA4216F7-EB32-47FA-93DE-BC93D52B5AB2}" type="parTrans" cxnId="{0BED177C-C84B-4B54-A907-5B3DE43B350E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50C47E28-F78A-4169-90AA-3C35A0CAF403}" type="sibTrans" cxnId="{0BED177C-C84B-4B54-A907-5B3DE43B350E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F720D624-B08E-4C10-9104-B6D0BDFEF505}">
      <dgm:prSet phldrT="[Текст]" custT="1"/>
      <dgm:spPr/>
      <dgm:t>
        <a:bodyPr/>
        <a:lstStyle/>
        <a:p>
          <a:endParaRPr lang="ru-RU" sz="1200" b="1" kern="1200" dirty="0">
            <a:solidFill>
              <a:prstClr val="white"/>
            </a:solidFill>
            <a:latin typeface="Sitka Subheading" panose="02000505000000020004" pitchFamily="2" charset="0"/>
            <a:ea typeface="+mn-ea"/>
            <a:cs typeface="Times New Roman" panose="02020603050405020304" pitchFamily="18" charset="0"/>
          </a:endParaRPr>
        </a:p>
      </dgm:t>
    </dgm:pt>
    <dgm:pt modelId="{BB2EA07A-5D52-4180-9B5A-D434D08A1D54}" type="parTrans" cxnId="{CF9E19E1-A488-4D02-8505-041AB4DD5994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D1222FA0-1327-4CE6-A477-15A60B812914}" type="sibTrans" cxnId="{CF9E19E1-A488-4D02-8505-041AB4DD5994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B539B830-D2D3-4310-B717-C1FAC2EC39BC}">
      <dgm:prSet phldrT="[Текст]"/>
      <dgm:spPr/>
      <dgm:t>
        <a:bodyPr/>
        <a:lstStyle/>
        <a:p>
          <a:r>
            <a:rPr lang="en-US" b="1" dirty="0">
              <a:latin typeface="Sitka Subheading" panose="02000505000000020004" pitchFamily="2" charset="0"/>
            </a:rPr>
            <a:t>All.biz</a:t>
          </a:r>
          <a:r>
            <a:rPr lang="ru-RU" b="1" dirty="0">
              <a:latin typeface="Sitka Subheading" panose="02000505000000020004" pitchFamily="2" charset="0"/>
            </a:rPr>
            <a:t> (12 </a:t>
          </a:r>
          <a:r>
            <a:rPr lang="ru-RU" b="1" dirty="0" err="1">
              <a:latin typeface="Sitka Subheading" panose="02000505000000020004" pitchFamily="2" charset="0"/>
            </a:rPr>
            <a:t>мсп</a:t>
          </a:r>
          <a:r>
            <a:rPr lang="ru-RU" b="1" dirty="0">
              <a:latin typeface="Sitka Subheading" panose="02000505000000020004" pitchFamily="2" charset="0"/>
            </a:rPr>
            <a:t>)</a:t>
          </a:r>
          <a:endParaRPr lang="ru-RU" dirty="0">
            <a:latin typeface="Sitka Subheading" panose="02000505000000020004" pitchFamily="2" charset="0"/>
          </a:endParaRPr>
        </a:p>
      </dgm:t>
    </dgm:pt>
    <dgm:pt modelId="{256049CA-A607-466F-81CE-2CEB8F44077E}" type="parTrans" cxnId="{64FA9498-F6B7-4264-B4F9-9B4F0FB44741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BB40E8AD-2A02-4628-A372-F474C9DE6516}" type="sibTrans" cxnId="{64FA9498-F6B7-4264-B4F9-9B4F0FB44741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D5EBF7DE-0A41-4C88-882D-94BC6EF44EC1}">
      <dgm:prSet phldrT="[Текст]"/>
      <dgm:spPr/>
      <dgm:t>
        <a:bodyPr/>
        <a:lstStyle/>
        <a:p>
          <a:endParaRPr lang="ru-RU" dirty="0">
            <a:latin typeface="Sitka Subheading" panose="02000505000000020004" pitchFamily="2" charset="0"/>
          </a:endParaRPr>
        </a:p>
      </dgm:t>
    </dgm:pt>
    <dgm:pt modelId="{AC7822A2-EF84-419D-9FD0-BDFAE267B545}" type="parTrans" cxnId="{0B58F104-4A1D-40C9-9E4B-DE70F21EC5C3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C28746CD-A5D3-407C-B082-7C4A8A728884}" type="sibTrans" cxnId="{0B58F104-4A1D-40C9-9E4B-DE70F21EC5C3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F7FDCED1-E616-4CE4-9B0E-E1F0833177F2}">
      <dgm:prSet phldrT="[Текст]" custT="1"/>
      <dgm:spPr/>
      <dgm:t>
        <a:bodyPr/>
        <a:lstStyle/>
        <a:p>
          <a:endParaRPr lang="ru-RU" sz="1200" b="1" dirty="0">
            <a:latin typeface="Sitka Subheading" panose="02000505000000020004" pitchFamily="2" charset="0"/>
            <a:cs typeface="Times New Roman" panose="02020603050405020304" pitchFamily="18" charset="0"/>
          </a:endParaRPr>
        </a:p>
      </dgm:t>
    </dgm:pt>
    <dgm:pt modelId="{2E5EC33F-1C12-4926-970D-DB1172CC96E0}" type="parTrans" cxnId="{92147EB8-934A-4679-9645-74444D380391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9B1CE056-DE6B-4374-A666-3A5FD054F044}" type="sibTrans" cxnId="{92147EB8-934A-4679-9645-74444D380391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7FB10F03-D50E-417A-961F-95475D06B2DE}">
      <dgm:prSet phldrT="[Текст]"/>
      <dgm:spPr/>
      <dgm:t>
        <a:bodyPr/>
        <a:lstStyle/>
        <a:p>
          <a:r>
            <a:rPr lang="en-US" b="1" dirty="0" err="1">
              <a:latin typeface="Sitka Subheading" panose="02000505000000020004" pitchFamily="2" charset="0"/>
            </a:rPr>
            <a:t>Ebay</a:t>
          </a:r>
          <a:r>
            <a:rPr lang="ru-RU" b="1" dirty="0">
              <a:latin typeface="Sitka Subheading" panose="02000505000000020004" pitchFamily="2" charset="0"/>
            </a:rPr>
            <a:t> (9 </a:t>
          </a:r>
          <a:r>
            <a:rPr lang="ru-RU" b="1" dirty="0" err="1">
              <a:latin typeface="Sitka Subheading" panose="02000505000000020004" pitchFamily="2" charset="0"/>
            </a:rPr>
            <a:t>мсп</a:t>
          </a:r>
          <a:r>
            <a:rPr lang="ru-RU" b="1" dirty="0">
              <a:latin typeface="Sitka Subheading" panose="02000505000000020004" pitchFamily="2" charset="0"/>
            </a:rPr>
            <a:t>)</a:t>
          </a:r>
          <a:endParaRPr lang="ru-RU" dirty="0">
            <a:latin typeface="Sitka Subheading" panose="02000505000000020004" pitchFamily="2" charset="0"/>
          </a:endParaRPr>
        </a:p>
      </dgm:t>
    </dgm:pt>
    <dgm:pt modelId="{60BFE907-BB69-42B1-B38C-8778F539EFFA}" type="parTrans" cxnId="{20BDCC72-4F74-40AE-BECE-668E9F2501AC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080C6190-34B2-4A6F-BDCA-4DE09044FBEF}" type="sibTrans" cxnId="{20BDCC72-4F74-40AE-BECE-668E9F2501AC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2C49F005-B9F9-4909-9FF6-9DF8261DA581}">
      <dgm:prSet phldrT="[Текст]"/>
      <dgm:spPr/>
      <dgm:t>
        <a:bodyPr/>
        <a:lstStyle/>
        <a:p>
          <a:r>
            <a:rPr lang="en-US" b="1" dirty="0">
              <a:latin typeface="Sitka Subheading" panose="02000505000000020004" pitchFamily="2" charset="0"/>
            </a:rPr>
            <a:t>Etsy</a:t>
          </a:r>
          <a:r>
            <a:rPr lang="ru-RU" b="1" dirty="0">
              <a:latin typeface="Sitka Subheading" panose="02000505000000020004" pitchFamily="2" charset="0"/>
            </a:rPr>
            <a:t> (6 </a:t>
          </a:r>
          <a:r>
            <a:rPr lang="ru-RU" b="1" dirty="0" err="1">
              <a:latin typeface="Sitka Subheading" panose="02000505000000020004" pitchFamily="2" charset="0"/>
            </a:rPr>
            <a:t>мсп</a:t>
          </a:r>
          <a:r>
            <a:rPr lang="ru-RU" b="1" dirty="0">
              <a:latin typeface="Sitka Subheading" panose="02000505000000020004" pitchFamily="2" charset="0"/>
            </a:rPr>
            <a:t>)</a:t>
          </a:r>
          <a:endParaRPr lang="ru-RU" dirty="0">
            <a:latin typeface="Sitka Subheading" panose="02000505000000020004" pitchFamily="2" charset="0"/>
          </a:endParaRPr>
        </a:p>
      </dgm:t>
    </dgm:pt>
    <dgm:pt modelId="{36908D08-67C3-470B-B150-AF69839E1096}" type="parTrans" cxnId="{0B71870D-CED2-4711-A6A5-B7D8A64C6627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C2F00B8A-1C9D-4267-AF54-6EEFF2550EB4}" type="sibTrans" cxnId="{0B71870D-CED2-4711-A6A5-B7D8A64C6627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E8A25BCB-35A1-42C9-BA39-0BC8C5F92F02}">
      <dgm:prSet/>
      <dgm:spPr/>
      <dgm:t>
        <a:bodyPr/>
        <a:lstStyle/>
        <a:p>
          <a:endParaRPr lang="ru-RU" dirty="0">
            <a:latin typeface="Sitka Subheading" panose="02000505000000020004" pitchFamily="2" charset="0"/>
          </a:endParaRPr>
        </a:p>
      </dgm:t>
    </dgm:pt>
    <dgm:pt modelId="{6CEA9E22-233C-4926-8AEC-46C78E6576DD}" type="parTrans" cxnId="{CEEC07B3-ED13-4188-B870-C0CF1313703A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2229B9F5-04EF-4892-B181-C80C32D93225}" type="sibTrans" cxnId="{CEEC07B3-ED13-4188-B870-C0CF1313703A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2B54E4B3-DD4B-4A32-A945-5CEB585BEF33}">
      <dgm:prSet phldrT="[Текст]"/>
      <dgm:spPr/>
      <dgm:t>
        <a:bodyPr/>
        <a:lstStyle/>
        <a:p>
          <a:r>
            <a:rPr lang="en-US" b="1" dirty="0" err="1">
              <a:latin typeface="Sitka Subheading" panose="02000505000000020004" pitchFamily="2" charset="0"/>
            </a:rPr>
            <a:t>Europages</a:t>
          </a:r>
          <a:r>
            <a:rPr lang="ru-RU" b="1" dirty="0">
              <a:latin typeface="Sitka Subheading" panose="02000505000000020004" pitchFamily="2" charset="0"/>
            </a:rPr>
            <a:t> (1 </a:t>
          </a:r>
          <a:r>
            <a:rPr lang="ru-RU" b="1" dirty="0" err="1">
              <a:latin typeface="Sitka Subheading" panose="02000505000000020004" pitchFamily="2" charset="0"/>
            </a:rPr>
            <a:t>смп</a:t>
          </a:r>
          <a:r>
            <a:rPr lang="ru-RU" b="1" dirty="0">
              <a:latin typeface="Sitka Subheading" panose="02000505000000020004" pitchFamily="2" charset="0"/>
            </a:rPr>
            <a:t>)</a:t>
          </a:r>
          <a:endParaRPr lang="ru-RU" dirty="0">
            <a:latin typeface="Sitka Subheading" panose="02000505000000020004" pitchFamily="2" charset="0"/>
          </a:endParaRPr>
        </a:p>
      </dgm:t>
    </dgm:pt>
    <dgm:pt modelId="{56A7A095-A856-4555-B507-79F8F262C1D0}" type="parTrans" cxnId="{17DB03DC-E537-46F5-A06D-1E70E210AABC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4589B94B-2BCC-44A7-8212-2B979213A60B}" type="sibTrans" cxnId="{17DB03DC-E537-46F5-A06D-1E70E210AABC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CFFB1423-DA0E-4C24-BE38-EEF1FA2CD4C5}">
      <dgm:prSet phldrT="[Текст]"/>
      <dgm:spPr/>
      <dgm:t>
        <a:bodyPr/>
        <a:lstStyle/>
        <a:p>
          <a:endParaRPr lang="ru-RU" dirty="0">
            <a:latin typeface="Sitka Subheading" panose="02000505000000020004" pitchFamily="2" charset="0"/>
          </a:endParaRPr>
        </a:p>
      </dgm:t>
    </dgm:pt>
    <dgm:pt modelId="{B327BC49-F7A8-4A35-82C9-4AB37747D951}" type="sibTrans" cxnId="{BD48149B-8C3C-4891-B99A-87996D9D81FF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15E2E01C-FB9F-4E3D-8F46-E37DE9E7B1A7}" type="parTrans" cxnId="{BD48149B-8C3C-4891-B99A-87996D9D81FF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973D976E-FF1C-47AD-B51B-06A4651EB1C4}">
      <dgm:prSet/>
      <dgm:spPr/>
      <dgm:t>
        <a:bodyPr/>
        <a:lstStyle/>
        <a:p>
          <a:r>
            <a:rPr lang="en-US" b="1" dirty="0">
              <a:latin typeface="Sitka Subheading" panose="02000505000000020004" pitchFamily="2" charset="0"/>
            </a:rPr>
            <a:t>Satu</a:t>
          </a:r>
          <a:r>
            <a:rPr lang="ru-RU" b="1" dirty="0">
              <a:latin typeface="Sitka Subheading" panose="02000505000000020004" pitchFamily="2" charset="0"/>
            </a:rPr>
            <a:t> (2 </a:t>
          </a:r>
          <a:r>
            <a:rPr lang="ru-RU" b="1" dirty="0" err="1">
              <a:latin typeface="Sitka Subheading" panose="02000505000000020004" pitchFamily="2" charset="0"/>
            </a:rPr>
            <a:t>мсп</a:t>
          </a:r>
          <a:r>
            <a:rPr lang="ru-RU" b="1" dirty="0">
              <a:latin typeface="Sitka Subheading" panose="02000505000000020004" pitchFamily="2" charset="0"/>
            </a:rPr>
            <a:t>)</a:t>
          </a:r>
          <a:endParaRPr lang="ru-RU" dirty="0">
            <a:latin typeface="Sitka Subheading" panose="02000505000000020004" pitchFamily="2" charset="0"/>
          </a:endParaRPr>
        </a:p>
      </dgm:t>
    </dgm:pt>
    <dgm:pt modelId="{4B7556CD-5D5B-4249-AD17-24EA111A15CB}" type="parTrans" cxnId="{AD93194F-1ADF-4A4E-9C7C-63F819A31F30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78842752-5F12-4C73-9864-5F0E18EA13F8}" type="sibTrans" cxnId="{AD93194F-1ADF-4A4E-9C7C-63F819A31F30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40853163-6F6A-4801-B32E-7E2DD445AE3A}">
      <dgm:prSet phldrT="[Текст]"/>
      <dgm:spPr/>
      <dgm:t>
        <a:bodyPr/>
        <a:lstStyle/>
        <a:p>
          <a:endParaRPr lang="ru-RU" dirty="0">
            <a:latin typeface="Sitka Subheading" panose="02000505000000020004" pitchFamily="2" charset="0"/>
          </a:endParaRPr>
        </a:p>
      </dgm:t>
    </dgm:pt>
    <dgm:pt modelId="{F98EB6F0-941A-4B46-A665-F1F68922B274}" type="parTrans" cxnId="{05FE5FE7-83B2-487B-9C7E-02D3B54E4045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52C1062A-B8A5-404F-9C56-37E5E4B709E1}" type="sibTrans" cxnId="{05FE5FE7-83B2-487B-9C7E-02D3B54E4045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6D2030B2-6400-479A-BDCE-C25496FB1767}">
      <dgm:prSet/>
      <dgm:spPr/>
      <dgm:t>
        <a:bodyPr/>
        <a:lstStyle/>
        <a:p>
          <a:r>
            <a:rPr lang="en-US" b="1" dirty="0">
              <a:latin typeface="Sitka Subheading" panose="02000505000000020004" pitchFamily="2" charset="0"/>
            </a:rPr>
            <a:t>Alibaba</a:t>
          </a:r>
          <a:r>
            <a:rPr lang="ru-RU" b="1" dirty="0">
              <a:latin typeface="Sitka Subheading" panose="02000505000000020004" pitchFamily="2" charset="0"/>
            </a:rPr>
            <a:t> (10 </a:t>
          </a:r>
          <a:r>
            <a:rPr lang="ru-RU" b="1" dirty="0" err="1">
              <a:latin typeface="Sitka Subheading" panose="02000505000000020004" pitchFamily="2" charset="0"/>
            </a:rPr>
            <a:t>мсп</a:t>
          </a:r>
          <a:r>
            <a:rPr lang="ru-RU" b="1" dirty="0">
              <a:latin typeface="Sitka Subheading" panose="02000505000000020004" pitchFamily="2" charset="0"/>
            </a:rPr>
            <a:t>)</a:t>
          </a:r>
          <a:endParaRPr lang="ru-RU" dirty="0">
            <a:latin typeface="Sitka Subheading" panose="02000505000000020004" pitchFamily="2" charset="0"/>
          </a:endParaRPr>
        </a:p>
      </dgm:t>
    </dgm:pt>
    <dgm:pt modelId="{60F9F795-2E61-4B80-AA6D-7C9D4329A6FE}" type="parTrans" cxnId="{ED503CB6-6D70-4021-9DC9-9DADF7221EBD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A40F8DF7-DEEA-41EC-B13B-A5E1D958DF4A}" type="sibTrans" cxnId="{ED503CB6-6D70-4021-9DC9-9DADF7221EBD}">
      <dgm:prSet/>
      <dgm:spPr/>
      <dgm:t>
        <a:bodyPr/>
        <a:lstStyle/>
        <a:p>
          <a:endParaRPr lang="ru-RU">
            <a:latin typeface="Sitka Subheading" panose="02000505000000020004" pitchFamily="2" charset="0"/>
          </a:endParaRPr>
        </a:p>
      </dgm:t>
    </dgm:pt>
    <dgm:pt modelId="{9F019B80-4D7B-4968-BAC5-B6541C96E7FB}" type="pres">
      <dgm:prSet presAssocID="{47162A00-8837-4E9E-8CC1-F0FC40599B66}" presName="linearFlow" presStyleCnt="0">
        <dgm:presLayoutVars>
          <dgm:dir/>
          <dgm:animLvl val="lvl"/>
          <dgm:resizeHandles val="exact"/>
        </dgm:presLayoutVars>
      </dgm:prSet>
      <dgm:spPr/>
    </dgm:pt>
    <dgm:pt modelId="{693E919C-C29F-4A54-BCCA-553218F5A26A}" type="pres">
      <dgm:prSet presAssocID="{F7FDCED1-E616-4CE4-9B0E-E1F0833177F2}" presName="composite" presStyleCnt="0"/>
      <dgm:spPr/>
    </dgm:pt>
    <dgm:pt modelId="{6AD4867A-360A-4194-95FE-0CFF2D13AC6C}" type="pres">
      <dgm:prSet presAssocID="{F7FDCED1-E616-4CE4-9B0E-E1F0833177F2}" presName="parentText" presStyleLbl="alignNode1" presStyleIdx="0" presStyleCnt="7">
        <dgm:presLayoutVars>
          <dgm:chMax val="1"/>
          <dgm:bulletEnabled val="1"/>
        </dgm:presLayoutVars>
      </dgm:prSet>
      <dgm:spPr/>
    </dgm:pt>
    <dgm:pt modelId="{8071DD3B-6A70-42B8-BFD4-1E75D2B5D21B}" type="pres">
      <dgm:prSet presAssocID="{F7FDCED1-E616-4CE4-9B0E-E1F0833177F2}" presName="descendantText" presStyleLbl="alignAcc1" presStyleIdx="0" presStyleCnt="7">
        <dgm:presLayoutVars>
          <dgm:bulletEnabled val="1"/>
        </dgm:presLayoutVars>
      </dgm:prSet>
      <dgm:spPr/>
    </dgm:pt>
    <dgm:pt modelId="{4C20D123-51FE-4137-8513-35E93DDB5E72}" type="pres">
      <dgm:prSet presAssocID="{9B1CE056-DE6B-4374-A666-3A5FD054F044}" presName="sp" presStyleCnt="0"/>
      <dgm:spPr/>
    </dgm:pt>
    <dgm:pt modelId="{6BE5DBDF-2C60-489B-81A8-026B73E094DB}" type="pres">
      <dgm:prSet presAssocID="{4B99C501-D3AC-4B7F-AEE8-737A8973D0B3}" presName="composite" presStyleCnt="0"/>
      <dgm:spPr/>
    </dgm:pt>
    <dgm:pt modelId="{A178A04B-770B-41B1-B6EF-C2DC8BE9F937}" type="pres">
      <dgm:prSet presAssocID="{4B99C501-D3AC-4B7F-AEE8-737A8973D0B3}" presName="parentText" presStyleLbl="alignNode1" presStyleIdx="1" presStyleCnt="7">
        <dgm:presLayoutVars>
          <dgm:chMax val="1"/>
          <dgm:bulletEnabled val="1"/>
        </dgm:presLayoutVars>
      </dgm:prSet>
      <dgm:spPr/>
    </dgm:pt>
    <dgm:pt modelId="{DEE88D61-BCEC-4659-9C9F-FC45FC85DE41}" type="pres">
      <dgm:prSet presAssocID="{4B99C501-D3AC-4B7F-AEE8-737A8973D0B3}" presName="descendantText" presStyleLbl="alignAcc1" presStyleIdx="1" presStyleCnt="7">
        <dgm:presLayoutVars>
          <dgm:bulletEnabled val="1"/>
        </dgm:presLayoutVars>
      </dgm:prSet>
      <dgm:spPr/>
    </dgm:pt>
    <dgm:pt modelId="{9878F73F-0377-4A97-845D-F11B2A4C0E75}" type="pres">
      <dgm:prSet presAssocID="{2BD0EE3B-A877-4C4C-AFAD-836737F531CD}" presName="sp" presStyleCnt="0"/>
      <dgm:spPr/>
    </dgm:pt>
    <dgm:pt modelId="{93296DC6-961F-47FF-AD13-A8D1B97FCCE6}" type="pres">
      <dgm:prSet presAssocID="{F720D624-B08E-4C10-9104-B6D0BDFEF505}" presName="composite" presStyleCnt="0"/>
      <dgm:spPr/>
    </dgm:pt>
    <dgm:pt modelId="{574B1627-6671-46C7-8202-6901964A05E1}" type="pres">
      <dgm:prSet presAssocID="{F720D624-B08E-4C10-9104-B6D0BDFEF505}" presName="parentText" presStyleLbl="alignNode1" presStyleIdx="2" presStyleCnt="7" custScaleX="98009" custScaleY="105965">
        <dgm:presLayoutVars>
          <dgm:chMax val="1"/>
          <dgm:bulletEnabled val="1"/>
        </dgm:presLayoutVars>
      </dgm:prSet>
      <dgm:spPr/>
    </dgm:pt>
    <dgm:pt modelId="{8577A671-BF61-4081-AFB8-9B2CAA1087E4}" type="pres">
      <dgm:prSet presAssocID="{F720D624-B08E-4C10-9104-B6D0BDFEF505}" presName="descendantText" presStyleLbl="alignAcc1" presStyleIdx="2" presStyleCnt="7">
        <dgm:presLayoutVars>
          <dgm:bulletEnabled val="1"/>
        </dgm:presLayoutVars>
      </dgm:prSet>
      <dgm:spPr/>
    </dgm:pt>
    <dgm:pt modelId="{425903F2-4F07-4E54-A1A8-EB1E178F3F03}" type="pres">
      <dgm:prSet presAssocID="{D1222FA0-1327-4CE6-A477-15A60B812914}" presName="sp" presStyleCnt="0"/>
      <dgm:spPr/>
    </dgm:pt>
    <dgm:pt modelId="{146E2189-B6E3-48B1-9817-BAC09A61EFD8}" type="pres">
      <dgm:prSet presAssocID="{D5EBF7DE-0A41-4C88-882D-94BC6EF44EC1}" presName="composite" presStyleCnt="0"/>
      <dgm:spPr/>
    </dgm:pt>
    <dgm:pt modelId="{3B9463A3-E790-4687-9D24-554E6F699B7D}" type="pres">
      <dgm:prSet presAssocID="{D5EBF7DE-0A41-4C88-882D-94BC6EF44EC1}" presName="parentText" presStyleLbl="alignNode1" presStyleIdx="3" presStyleCnt="7">
        <dgm:presLayoutVars>
          <dgm:chMax val="1"/>
          <dgm:bulletEnabled val="1"/>
        </dgm:presLayoutVars>
      </dgm:prSet>
      <dgm:spPr/>
    </dgm:pt>
    <dgm:pt modelId="{D36F025B-553B-493B-B80D-D1848097A89E}" type="pres">
      <dgm:prSet presAssocID="{D5EBF7DE-0A41-4C88-882D-94BC6EF44EC1}" presName="descendantText" presStyleLbl="alignAcc1" presStyleIdx="3" presStyleCnt="7">
        <dgm:presLayoutVars>
          <dgm:bulletEnabled val="1"/>
        </dgm:presLayoutVars>
      </dgm:prSet>
      <dgm:spPr/>
    </dgm:pt>
    <dgm:pt modelId="{ADBA235D-BB0B-4860-88CD-B7F51493AAAE}" type="pres">
      <dgm:prSet presAssocID="{C28746CD-A5D3-407C-B082-7C4A8A728884}" presName="sp" presStyleCnt="0"/>
      <dgm:spPr/>
    </dgm:pt>
    <dgm:pt modelId="{640DFE2D-9920-4D7C-8B50-39E8ACACCCD7}" type="pres">
      <dgm:prSet presAssocID="{E8A25BCB-35A1-42C9-BA39-0BC8C5F92F02}" presName="composite" presStyleCnt="0"/>
      <dgm:spPr/>
    </dgm:pt>
    <dgm:pt modelId="{EE0D46BC-3E4A-4F1B-9370-AEC73B20A570}" type="pres">
      <dgm:prSet presAssocID="{E8A25BCB-35A1-42C9-BA39-0BC8C5F92F02}" presName="parentText" presStyleLbl="alignNode1" presStyleIdx="4" presStyleCnt="7">
        <dgm:presLayoutVars>
          <dgm:chMax val="1"/>
          <dgm:bulletEnabled val="1"/>
        </dgm:presLayoutVars>
      </dgm:prSet>
      <dgm:spPr/>
    </dgm:pt>
    <dgm:pt modelId="{C1CC6242-8D9A-420B-85FF-2B70E459F901}" type="pres">
      <dgm:prSet presAssocID="{E8A25BCB-35A1-42C9-BA39-0BC8C5F92F02}" presName="descendantText" presStyleLbl="alignAcc1" presStyleIdx="4" presStyleCnt="7">
        <dgm:presLayoutVars>
          <dgm:bulletEnabled val="1"/>
        </dgm:presLayoutVars>
      </dgm:prSet>
      <dgm:spPr/>
    </dgm:pt>
    <dgm:pt modelId="{A13AC4CC-F318-4359-8DE8-47127154C22D}" type="pres">
      <dgm:prSet presAssocID="{2229B9F5-04EF-4892-B181-C80C32D93225}" presName="sp" presStyleCnt="0"/>
      <dgm:spPr/>
    </dgm:pt>
    <dgm:pt modelId="{BAC4BC7A-7E36-4DF1-AC96-0A4455DB9432}" type="pres">
      <dgm:prSet presAssocID="{CFFB1423-DA0E-4C24-BE38-EEF1FA2CD4C5}" presName="composite" presStyleCnt="0"/>
      <dgm:spPr/>
    </dgm:pt>
    <dgm:pt modelId="{6A4E1AC9-A1FF-438B-B86A-6FE36E6C347B}" type="pres">
      <dgm:prSet presAssocID="{CFFB1423-DA0E-4C24-BE38-EEF1FA2CD4C5}" presName="parentText" presStyleLbl="alignNode1" presStyleIdx="5" presStyleCnt="7">
        <dgm:presLayoutVars>
          <dgm:chMax val="1"/>
          <dgm:bulletEnabled val="1"/>
        </dgm:presLayoutVars>
      </dgm:prSet>
      <dgm:spPr/>
    </dgm:pt>
    <dgm:pt modelId="{CD76796E-99B7-43DC-95E4-007942B06B9B}" type="pres">
      <dgm:prSet presAssocID="{CFFB1423-DA0E-4C24-BE38-EEF1FA2CD4C5}" presName="descendantText" presStyleLbl="alignAcc1" presStyleIdx="5" presStyleCnt="7">
        <dgm:presLayoutVars>
          <dgm:bulletEnabled val="1"/>
        </dgm:presLayoutVars>
      </dgm:prSet>
      <dgm:spPr/>
    </dgm:pt>
    <dgm:pt modelId="{69DCF6B8-1487-4D5D-B8F4-67F92A703A26}" type="pres">
      <dgm:prSet presAssocID="{B327BC49-F7A8-4A35-82C9-4AB37747D951}" presName="sp" presStyleCnt="0"/>
      <dgm:spPr/>
    </dgm:pt>
    <dgm:pt modelId="{CD4E4ADA-4DA6-4FD3-9F72-33CDF05CFEDB}" type="pres">
      <dgm:prSet presAssocID="{40853163-6F6A-4801-B32E-7E2DD445AE3A}" presName="composite" presStyleCnt="0"/>
      <dgm:spPr/>
    </dgm:pt>
    <dgm:pt modelId="{EA3E666F-1464-4855-8EB3-6DEDEFC6E644}" type="pres">
      <dgm:prSet presAssocID="{40853163-6F6A-4801-B32E-7E2DD445AE3A}" presName="parentText" presStyleLbl="alignNode1" presStyleIdx="6" presStyleCnt="7">
        <dgm:presLayoutVars>
          <dgm:chMax val="1"/>
          <dgm:bulletEnabled val="1"/>
        </dgm:presLayoutVars>
      </dgm:prSet>
      <dgm:spPr/>
    </dgm:pt>
    <dgm:pt modelId="{2D265326-9E6A-4961-8336-2DDA6220072D}" type="pres">
      <dgm:prSet presAssocID="{40853163-6F6A-4801-B32E-7E2DD445AE3A}" presName="descendantText" presStyleLbl="alignAcc1" presStyleIdx="6" presStyleCnt="7">
        <dgm:presLayoutVars>
          <dgm:bulletEnabled val="1"/>
        </dgm:presLayoutVars>
      </dgm:prSet>
      <dgm:spPr/>
    </dgm:pt>
  </dgm:ptLst>
  <dgm:cxnLst>
    <dgm:cxn modelId="{0B58F104-4A1D-40C9-9E4B-DE70F21EC5C3}" srcId="{47162A00-8837-4E9E-8CC1-F0FC40599B66}" destId="{D5EBF7DE-0A41-4C88-882D-94BC6EF44EC1}" srcOrd="3" destOrd="0" parTransId="{AC7822A2-EF84-419D-9FD0-BDFAE267B545}" sibTransId="{C28746CD-A5D3-407C-B082-7C4A8A728884}"/>
    <dgm:cxn modelId="{C98A950A-7281-4663-B05E-04BB586EE727}" type="presOf" srcId="{2B54E4B3-DD4B-4A32-A945-5CEB585BEF33}" destId="{CD76796E-99B7-43DC-95E4-007942B06B9B}" srcOrd="0" destOrd="0" presId="urn:microsoft.com/office/officeart/2005/8/layout/chevron2"/>
    <dgm:cxn modelId="{9580BC0A-FF03-41C5-ADBE-059F34E7F10D}" type="presOf" srcId="{E8A25BCB-35A1-42C9-BA39-0BC8C5F92F02}" destId="{EE0D46BC-3E4A-4F1B-9370-AEC73B20A570}" srcOrd="0" destOrd="0" presId="urn:microsoft.com/office/officeart/2005/8/layout/chevron2"/>
    <dgm:cxn modelId="{0B71870D-CED2-4711-A6A5-B7D8A64C6627}" srcId="{D5EBF7DE-0A41-4C88-882D-94BC6EF44EC1}" destId="{2C49F005-B9F9-4909-9FF6-9DF8261DA581}" srcOrd="0" destOrd="0" parTransId="{36908D08-67C3-470B-B150-AF69839E1096}" sibTransId="{C2F00B8A-1C9D-4267-AF54-6EEFF2550EB4}"/>
    <dgm:cxn modelId="{D013E314-7D06-49BF-8D8E-10D607F0E2D2}" type="presOf" srcId="{47162A00-8837-4E9E-8CC1-F0FC40599B66}" destId="{9F019B80-4D7B-4968-BAC5-B6541C96E7FB}" srcOrd="0" destOrd="0" presId="urn:microsoft.com/office/officeart/2005/8/layout/chevron2"/>
    <dgm:cxn modelId="{C0D39622-68E1-4F46-A3F6-CA373733C91B}" type="presOf" srcId="{7FB10F03-D50E-417A-961F-95475D06B2DE}" destId="{8071DD3B-6A70-42B8-BFD4-1E75D2B5D21B}" srcOrd="0" destOrd="0" presId="urn:microsoft.com/office/officeart/2005/8/layout/chevron2"/>
    <dgm:cxn modelId="{B24AE025-755F-4EF3-AB08-AFB42724F553}" type="presOf" srcId="{6D2030B2-6400-479A-BDCE-C25496FB1767}" destId="{2D265326-9E6A-4961-8336-2DDA6220072D}" srcOrd="0" destOrd="0" presId="urn:microsoft.com/office/officeart/2005/8/layout/chevron2"/>
    <dgm:cxn modelId="{BD5D5636-78CC-44AF-A344-286CE43658DB}" type="presOf" srcId="{D5EBF7DE-0A41-4C88-882D-94BC6EF44EC1}" destId="{3B9463A3-E790-4687-9D24-554E6F699B7D}" srcOrd="0" destOrd="0" presId="urn:microsoft.com/office/officeart/2005/8/layout/chevron2"/>
    <dgm:cxn modelId="{EF6AFC3B-670B-4CA9-8242-6C10C32856DB}" type="presOf" srcId="{2C49F005-B9F9-4909-9FF6-9DF8261DA581}" destId="{D36F025B-553B-493B-B80D-D1848097A89E}" srcOrd="0" destOrd="0" presId="urn:microsoft.com/office/officeart/2005/8/layout/chevron2"/>
    <dgm:cxn modelId="{E041AF4C-4B9C-44C1-87D2-45022027AFFD}" type="presOf" srcId="{4B99C501-D3AC-4B7F-AEE8-737A8973D0B3}" destId="{A178A04B-770B-41B1-B6EF-C2DC8BE9F937}" srcOrd="0" destOrd="0" presId="urn:microsoft.com/office/officeart/2005/8/layout/chevron2"/>
    <dgm:cxn modelId="{AD93194F-1ADF-4A4E-9C7C-63F819A31F30}" srcId="{E8A25BCB-35A1-42C9-BA39-0BC8C5F92F02}" destId="{973D976E-FF1C-47AD-B51B-06A4651EB1C4}" srcOrd="0" destOrd="0" parTransId="{4B7556CD-5D5B-4249-AD17-24EA111A15CB}" sibTransId="{78842752-5F12-4C73-9864-5F0E18EA13F8}"/>
    <dgm:cxn modelId="{75B0DC50-7D91-4B45-9A45-3668B76416D2}" type="presOf" srcId="{F720D624-B08E-4C10-9104-B6D0BDFEF505}" destId="{574B1627-6671-46C7-8202-6901964A05E1}" srcOrd="0" destOrd="0" presId="urn:microsoft.com/office/officeart/2005/8/layout/chevron2"/>
    <dgm:cxn modelId="{20BDCC72-4F74-40AE-BECE-668E9F2501AC}" srcId="{F7FDCED1-E616-4CE4-9B0E-E1F0833177F2}" destId="{7FB10F03-D50E-417A-961F-95475D06B2DE}" srcOrd="0" destOrd="0" parTransId="{60BFE907-BB69-42B1-B38C-8778F539EFFA}" sibTransId="{080C6190-34B2-4A6F-BDCA-4DE09044FBEF}"/>
    <dgm:cxn modelId="{41F37D78-79B9-4021-8D7D-E7B3F2F0B8D1}" srcId="{47162A00-8837-4E9E-8CC1-F0FC40599B66}" destId="{4B99C501-D3AC-4B7F-AEE8-737A8973D0B3}" srcOrd="1" destOrd="0" parTransId="{862F894A-1480-4EC1-8C6F-E9D671FA0093}" sibTransId="{2BD0EE3B-A877-4C4C-AFAD-836737F531CD}"/>
    <dgm:cxn modelId="{0BED177C-C84B-4B54-A907-5B3DE43B350E}" srcId="{4B99C501-D3AC-4B7F-AEE8-737A8973D0B3}" destId="{A365DBBE-0D50-44E1-A3B8-942530ECB76D}" srcOrd="0" destOrd="0" parTransId="{EA4216F7-EB32-47FA-93DE-BC93D52B5AB2}" sibTransId="{50C47E28-F78A-4169-90AA-3C35A0CAF403}"/>
    <dgm:cxn modelId="{A9A1907F-0D3F-4E41-BBB6-F7091902F729}" type="presOf" srcId="{F7FDCED1-E616-4CE4-9B0E-E1F0833177F2}" destId="{6AD4867A-360A-4194-95FE-0CFF2D13AC6C}" srcOrd="0" destOrd="0" presId="urn:microsoft.com/office/officeart/2005/8/layout/chevron2"/>
    <dgm:cxn modelId="{64FA9498-F6B7-4264-B4F9-9B4F0FB44741}" srcId="{F720D624-B08E-4C10-9104-B6D0BDFEF505}" destId="{B539B830-D2D3-4310-B717-C1FAC2EC39BC}" srcOrd="0" destOrd="0" parTransId="{256049CA-A607-466F-81CE-2CEB8F44077E}" sibTransId="{BB40E8AD-2A02-4628-A372-F474C9DE6516}"/>
    <dgm:cxn modelId="{BD48149B-8C3C-4891-B99A-87996D9D81FF}" srcId="{47162A00-8837-4E9E-8CC1-F0FC40599B66}" destId="{CFFB1423-DA0E-4C24-BE38-EEF1FA2CD4C5}" srcOrd="5" destOrd="0" parTransId="{15E2E01C-FB9F-4E3D-8F46-E37DE9E7B1A7}" sibTransId="{B327BC49-F7A8-4A35-82C9-4AB37747D951}"/>
    <dgm:cxn modelId="{EAD543B0-545B-4BA7-B3C8-A7B22C9F13FA}" type="presOf" srcId="{CFFB1423-DA0E-4C24-BE38-EEF1FA2CD4C5}" destId="{6A4E1AC9-A1FF-438B-B86A-6FE36E6C347B}" srcOrd="0" destOrd="0" presId="urn:microsoft.com/office/officeart/2005/8/layout/chevron2"/>
    <dgm:cxn modelId="{CEEC07B3-ED13-4188-B870-C0CF1313703A}" srcId="{47162A00-8837-4E9E-8CC1-F0FC40599B66}" destId="{E8A25BCB-35A1-42C9-BA39-0BC8C5F92F02}" srcOrd="4" destOrd="0" parTransId="{6CEA9E22-233C-4926-8AEC-46C78E6576DD}" sibTransId="{2229B9F5-04EF-4892-B181-C80C32D93225}"/>
    <dgm:cxn modelId="{ED503CB6-6D70-4021-9DC9-9DADF7221EBD}" srcId="{40853163-6F6A-4801-B32E-7E2DD445AE3A}" destId="{6D2030B2-6400-479A-BDCE-C25496FB1767}" srcOrd="0" destOrd="0" parTransId="{60F9F795-2E61-4B80-AA6D-7C9D4329A6FE}" sibTransId="{A40F8DF7-DEEA-41EC-B13B-A5E1D958DF4A}"/>
    <dgm:cxn modelId="{92147EB8-934A-4679-9645-74444D380391}" srcId="{47162A00-8837-4E9E-8CC1-F0FC40599B66}" destId="{F7FDCED1-E616-4CE4-9B0E-E1F0833177F2}" srcOrd="0" destOrd="0" parTransId="{2E5EC33F-1C12-4926-970D-DB1172CC96E0}" sibTransId="{9B1CE056-DE6B-4374-A666-3A5FD054F044}"/>
    <dgm:cxn modelId="{91E990C3-AD14-493D-BC68-95B1001D20D7}" type="presOf" srcId="{B539B830-D2D3-4310-B717-C1FAC2EC39BC}" destId="{8577A671-BF61-4081-AFB8-9B2CAA1087E4}" srcOrd="0" destOrd="0" presId="urn:microsoft.com/office/officeart/2005/8/layout/chevron2"/>
    <dgm:cxn modelId="{17DB03DC-E537-46F5-A06D-1E70E210AABC}" srcId="{CFFB1423-DA0E-4C24-BE38-EEF1FA2CD4C5}" destId="{2B54E4B3-DD4B-4A32-A945-5CEB585BEF33}" srcOrd="0" destOrd="0" parTransId="{56A7A095-A856-4555-B507-79F8F262C1D0}" sibTransId="{4589B94B-2BCC-44A7-8212-2B979213A60B}"/>
    <dgm:cxn modelId="{7C2EA9DF-B621-403E-B8C0-C81E04EC835F}" type="presOf" srcId="{973D976E-FF1C-47AD-B51B-06A4651EB1C4}" destId="{C1CC6242-8D9A-420B-85FF-2B70E459F901}" srcOrd="0" destOrd="0" presId="urn:microsoft.com/office/officeart/2005/8/layout/chevron2"/>
    <dgm:cxn modelId="{CF9E19E1-A488-4D02-8505-041AB4DD5994}" srcId="{47162A00-8837-4E9E-8CC1-F0FC40599B66}" destId="{F720D624-B08E-4C10-9104-B6D0BDFEF505}" srcOrd="2" destOrd="0" parTransId="{BB2EA07A-5D52-4180-9B5A-D434D08A1D54}" sibTransId="{D1222FA0-1327-4CE6-A477-15A60B812914}"/>
    <dgm:cxn modelId="{05FE5FE7-83B2-487B-9C7E-02D3B54E4045}" srcId="{47162A00-8837-4E9E-8CC1-F0FC40599B66}" destId="{40853163-6F6A-4801-B32E-7E2DD445AE3A}" srcOrd="6" destOrd="0" parTransId="{F98EB6F0-941A-4B46-A665-F1F68922B274}" sibTransId="{52C1062A-B8A5-404F-9C56-37E5E4B709E1}"/>
    <dgm:cxn modelId="{84B864E7-A480-4AB9-AA6E-58E02ADB141D}" type="presOf" srcId="{40853163-6F6A-4801-B32E-7E2DD445AE3A}" destId="{EA3E666F-1464-4855-8EB3-6DEDEFC6E644}" srcOrd="0" destOrd="0" presId="urn:microsoft.com/office/officeart/2005/8/layout/chevron2"/>
    <dgm:cxn modelId="{D6B9FEEA-13DC-4ED8-A3BE-86B66ACA838E}" type="presOf" srcId="{A365DBBE-0D50-44E1-A3B8-942530ECB76D}" destId="{DEE88D61-BCEC-4659-9C9F-FC45FC85DE41}" srcOrd="0" destOrd="0" presId="urn:microsoft.com/office/officeart/2005/8/layout/chevron2"/>
    <dgm:cxn modelId="{9B25E406-299F-4257-89B1-A79BCFF6F47A}" type="presParOf" srcId="{9F019B80-4D7B-4968-BAC5-B6541C96E7FB}" destId="{693E919C-C29F-4A54-BCCA-553218F5A26A}" srcOrd="0" destOrd="0" presId="urn:microsoft.com/office/officeart/2005/8/layout/chevron2"/>
    <dgm:cxn modelId="{6013E309-42D6-41FE-9945-D2950FFED02A}" type="presParOf" srcId="{693E919C-C29F-4A54-BCCA-553218F5A26A}" destId="{6AD4867A-360A-4194-95FE-0CFF2D13AC6C}" srcOrd="0" destOrd="0" presId="urn:microsoft.com/office/officeart/2005/8/layout/chevron2"/>
    <dgm:cxn modelId="{175F4A48-5B90-4122-942E-CC6BF900A625}" type="presParOf" srcId="{693E919C-C29F-4A54-BCCA-553218F5A26A}" destId="{8071DD3B-6A70-42B8-BFD4-1E75D2B5D21B}" srcOrd="1" destOrd="0" presId="urn:microsoft.com/office/officeart/2005/8/layout/chevron2"/>
    <dgm:cxn modelId="{614C0CB7-9DD9-4F90-81FD-6A2E3790360A}" type="presParOf" srcId="{9F019B80-4D7B-4968-BAC5-B6541C96E7FB}" destId="{4C20D123-51FE-4137-8513-35E93DDB5E72}" srcOrd="1" destOrd="0" presId="urn:microsoft.com/office/officeart/2005/8/layout/chevron2"/>
    <dgm:cxn modelId="{3E96F428-6428-4D00-A35C-89E571A3FF9B}" type="presParOf" srcId="{9F019B80-4D7B-4968-BAC5-B6541C96E7FB}" destId="{6BE5DBDF-2C60-489B-81A8-026B73E094DB}" srcOrd="2" destOrd="0" presId="urn:microsoft.com/office/officeart/2005/8/layout/chevron2"/>
    <dgm:cxn modelId="{D003F64E-F942-4564-B574-802138FB4E9A}" type="presParOf" srcId="{6BE5DBDF-2C60-489B-81A8-026B73E094DB}" destId="{A178A04B-770B-41B1-B6EF-C2DC8BE9F937}" srcOrd="0" destOrd="0" presId="urn:microsoft.com/office/officeart/2005/8/layout/chevron2"/>
    <dgm:cxn modelId="{4187BE81-90C6-4EA2-B3DE-591EA452F24A}" type="presParOf" srcId="{6BE5DBDF-2C60-489B-81A8-026B73E094DB}" destId="{DEE88D61-BCEC-4659-9C9F-FC45FC85DE41}" srcOrd="1" destOrd="0" presId="urn:microsoft.com/office/officeart/2005/8/layout/chevron2"/>
    <dgm:cxn modelId="{779F948C-D5C2-4278-871A-37B61D9E025D}" type="presParOf" srcId="{9F019B80-4D7B-4968-BAC5-B6541C96E7FB}" destId="{9878F73F-0377-4A97-845D-F11B2A4C0E75}" srcOrd="3" destOrd="0" presId="urn:microsoft.com/office/officeart/2005/8/layout/chevron2"/>
    <dgm:cxn modelId="{A1CD396F-A25B-4CD8-B05C-DE9C46976A07}" type="presParOf" srcId="{9F019B80-4D7B-4968-BAC5-B6541C96E7FB}" destId="{93296DC6-961F-47FF-AD13-A8D1B97FCCE6}" srcOrd="4" destOrd="0" presId="urn:microsoft.com/office/officeart/2005/8/layout/chevron2"/>
    <dgm:cxn modelId="{7430A647-4E83-4084-A7E2-E3041770749C}" type="presParOf" srcId="{93296DC6-961F-47FF-AD13-A8D1B97FCCE6}" destId="{574B1627-6671-46C7-8202-6901964A05E1}" srcOrd="0" destOrd="0" presId="urn:microsoft.com/office/officeart/2005/8/layout/chevron2"/>
    <dgm:cxn modelId="{35542B55-E955-4F07-ACEE-3139727F8964}" type="presParOf" srcId="{93296DC6-961F-47FF-AD13-A8D1B97FCCE6}" destId="{8577A671-BF61-4081-AFB8-9B2CAA1087E4}" srcOrd="1" destOrd="0" presId="urn:microsoft.com/office/officeart/2005/8/layout/chevron2"/>
    <dgm:cxn modelId="{1914A549-D159-4BC1-BFFF-67175FCA05CC}" type="presParOf" srcId="{9F019B80-4D7B-4968-BAC5-B6541C96E7FB}" destId="{425903F2-4F07-4E54-A1A8-EB1E178F3F03}" srcOrd="5" destOrd="0" presId="urn:microsoft.com/office/officeart/2005/8/layout/chevron2"/>
    <dgm:cxn modelId="{B1712DF7-545F-4C8D-8228-4C50603CC116}" type="presParOf" srcId="{9F019B80-4D7B-4968-BAC5-B6541C96E7FB}" destId="{146E2189-B6E3-48B1-9817-BAC09A61EFD8}" srcOrd="6" destOrd="0" presId="urn:microsoft.com/office/officeart/2005/8/layout/chevron2"/>
    <dgm:cxn modelId="{48439A5C-31BD-4FEE-8F50-CD19A6D6290C}" type="presParOf" srcId="{146E2189-B6E3-48B1-9817-BAC09A61EFD8}" destId="{3B9463A3-E790-4687-9D24-554E6F699B7D}" srcOrd="0" destOrd="0" presId="urn:microsoft.com/office/officeart/2005/8/layout/chevron2"/>
    <dgm:cxn modelId="{6E8413AE-D74D-4BAB-B5F3-B9A198E8706F}" type="presParOf" srcId="{146E2189-B6E3-48B1-9817-BAC09A61EFD8}" destId="{D36F025B-553B-493B-B80D-D1848097A89E}" srcOrd="1" destOrd="0" presId="urn:microsoft.com/office/officeart/2005/8/layout/chevron2"/>
    <dgm:cxn modelId="{0769878B-A07C-4E5A-80BA-486E5B5112A4}" type="presParOf" srcId="{9F019B80-4D7B-4968-BAC5-B6541C96E7FB}" destId="{ADBA235D-BB0B-4860-88CD-B7F51493AAAE}" srcOrd="7" destOrd="0" presId="urn:microsoft.com/office/officeart/2005/8/layout/chevron2"/>
    <dgm:cxn modelId="{2532427B-3F23-4771-953D-F432DA3291CE}" type="presParOf" srcId="{9F019B80-4D7B-4968-BAC5-B6541C96E7FB}" destId="{640DFE2D-9920-4D7C-8B50-39E8ACACCCD7}" srcOrd="8" destOrd="0" presId="urn:microsoft.com/office/officeart/2005/8/layout/chevron2"/>
    <dgm:cxn modelId="{0A123B88-EAF7-494B-839D-59D75ED40115}" type="presParOf" srcId="{640DFE2D-9920-4D7C-8B50-39E8ACACCCD7}" destId="{EE0D46BC-3E4A-4F1B-9370-AEC73B20A570}" srcOrd="0" destOrd="0" presId="urn:microsoft.com/office/officeart/2005/8/layout/chevron2"/>
    <dgm:cxn modelId="{03CCF5C3-CACB-4681-A7CD-007B97DBA4D4}" type="presParOf" srcId="{640DFE2D-9920-4D7C-8B50-39E8ACACCCD7}" destId="{C1CC6242-8D9A-420B-85FF-2B70E459F901}" srcOrd="1" destOrd="0" presId="urn:microsoft.com/office/officeart/2005/8/layout/chevron2"/>
    <dgm:cxn modelId="{9C173B29-3E02-4EC6-AF59-B9679F52EE68}" type="presParOf" srcId="{9F019B80-4D7B-4968-BAC5-B6541C96E7FB}" destId="{A13AC4CC-F318-4359-8DE8-47127154C22D}" srcOrd="9" destOrd="0" presId="urn:microsoft.com/office/officeart/2005/8/layout/chevron2"/>
    <dgm:cxn modelId="{433A1B87-4399-40A6-B68D-D1260218368A}" type="presParOf" srcId="{9F019B80-4D7B-4968-BAC5-B6541C96E7FB}" destId="{BAC4BC7A-7E36-4DF1-AC96-0A4455DB9432}" srcOrd="10" destOrd="0" presId="urn:microsoft.com/office/officeart/2005/8/layout/chevron2"/>
    <dgm:cxn modelId="{A78E06B6-E137-4ECE-A10E-79559D72A62F}" type="presParOf" srcId="{BAC4BC7A-7E36-4DF1-AC96-0A4455DB9432}" destId="{6A4E1AC9-A1FF-438B-B86A-6FE36E6C347B}" srcOrd="0" destOrd="0" presId="urn:microsoft.com/office/officeart/2005/8/layout/chevron2"/>
    <dgm:cxn modelId="{1D3CE884-4A04-48D3-A21C-56A48FF97494}" type="presParOf" srcId="{BAC4BC7A-7E36-4DF1-AC96-0A4455DB9432}" destId="{CD76796E-99B7-43DC-95E4-007942B06B9B}" srcOrd="1" destOrd="0" presId="urn:microsoft.com/office/officeart/2005/8/layout/chevron2"/>
    <dgm:cxn modelId="{B9FA85D8-4440-47B2-A648-FF388A625007}" type="presParOf" srcId="{9F019B80-4D7B-4968-BAC5-B6541C96E7FB}" destId="{69DCF6B8-1487-4D5D-B8F4-67F92A703A26}" srcOrd="11" destOrd="0" presId="urn:microsoft.com/office/officeart/2005/8/layout/chevron2"/>
    <dgm:cxn modelId="{45489101-6D23-4E51-A56B-74058EE9CDF1}" type="presParOf" srcId="{9F019B80-4D7B-4968-BAC5-B6541C96E7FB}" destId="{CD4E4ADA-4DA6-4FD3-9F72-33CDF05CFEDB}" srcOrd="12" destOrd="0" presId="urn:microsoft.com/office/officeart/2005/8/layout/chevron2"/>
    <dgm:cxn modelId="{342F5B0A-AD94-4247-AD7F-878F9DEB6926}" type="presParOf" srcId="{CD4E4ADA-4DA6-4FD3-9F72-33CDF05CFEDB}" destId="{EA3E666F-1464-4855-8EB3-6DEDEFC6E644}" srcOrd="0" destOrd="0" presId="urn:microsoft.com/office/officeart/2005/8/layout/chevron2"/>
    <dgm:cxn modelId="{4E3CC5A8-461E-45E3-A123-377611C5D7CB}" type="presParOf" srcId="{CD4E4ADA-4DA6-4FD3-9F72-33CDF05CFEDB}" destId="{2D265326-9E6A-4961-8336-2DDA6220072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447947-2356-4F81-9355-05C40AFEA0B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D4FB2D12-4F9C-43AD-AB37-50B2277B2BCB}">
      <dgm:prSet phldrT="[Текст]"/>
      <dgm:spPr/>
      <dgm:t>
        <a:bodyPr/>
        <a:lstStyle/>
        <a:p>
          <a:r>
            <a:rPr lang="ru-RU" dirty="0"/>
            <a:t>Информирование предпринимателей о возможностях центра</a:t>
          </a:r>
        </a:p>
      </dgm:t>
    </dgm:pt>
    <dgm:pt modelId="{B22A3663-9B95-4374-A937-B7CBD59D9484}" type="parTrans" cxnId="{263D0616-A362-4987-99DD-90F7D0602D03}">
      <dgm:prSet/>
      <dgm:spPr/>
      <dgm:t>
        <a:bodyPr/>
        <a:lstStyle/>
        <a:p>
          <a:endParaRPr lang="ru-RU"/>
        </a:p>
      </dgm:t>
    </dgm:pt>
    <dgm:pt modelId="{252AE51F-FC40-4D3D-A727-1654C067DD52}" type="sibTrans" cxnId="{263D0616-A362-4987-99DD-90F7D0602D03}">
      <dgm:prSet/>
      <dgm:spPr/>
      <dgm:t>
        <a:bodyPr/>
        <a:lstStyle/>
        <a:p>
          <a:endParaRPr lang="ru-RU"/>
        </a:p>
      </dgm:t>
    </dgm:pt>
    <dgm:pt modelId="{FA5C3EFD-C1D9-43D0-A199-F3DD96725A34}">
      <dgm:prSet phldrT="[Текст]"/>
      <dgm:spPr/>
      <dgm:t>
        <a:bodyPr/>
        <a:lstStyle/>
        <a:p>
          <a:r>
            <a:rPr lang="ru-RU" dirty="0"/>
            <a:t>Личные встречи с предпринимателями</a:t>
          </a:r>
        </a:p>
      </dgm:t>
    </dgm:pt>
    <dgm:pt modelId="{E45E14EC-F292-41BF-95C7-314BE743C59A}" type="parTrans" cxnId="{8E0EE8EE-16EF-48B7-AB21-A32FC940113C}">
      <dgm:prSet/>
      <dgm:spPr/>
      <dgm:t>
        <a:bodyPr/>
        <a:lstStyle/>
        <a:p>
          <a:endParaRPr lang="ru-RU"/>
        </a:p>
      </dgm:t>
    </dgm:pt>
    <dgm:pt modelId="{7B048CC6-5D7F-475A-9845-E5971EA9D906}" type="sibTrans" cxnId="{8E0EE8EE-16EF-48B7-AB21-A32FC940113C}">
      <dgm:prSet/>
      <dgm:spPr/>
      <dgm:t>
        <a:bodyPr/>
        <a:lstStyle/>
        <a:p>
          <a:endParaRPr lang="ru-RU"/>
        </a:p>
      </dgm:t>
    </dgm:pt>
    <dgm:pt modelId="{F66DD839-0F2C-40B6-B22D-BFA25C3E76A5}">
      <dgm:prSet phldrT="[Текст]"/>
      <dgm:spPr/>
      <dgm:t>
        <a:bodyPr/>
        <a:lstStyle/>
        <a:p>
          <a:r>
            <a:rPr lang="ru-RU" dirty="0"/>
            <a:t>Оперативная коммуникация</a:t>
          </a:r>
        </a:p>
      </dgm:t>
    </dgm:pt>
    <dgm:pt modelId="{2C0E7D1A-8C2E-45AC-9841-A7C53DB3FE68}" type="parTrans" cxnId="{FA7FAD37-1546-4F36-B6EE-9D1585CBA956}">
      <dgm:prSet/>
      <dgm:spPr/>
      <dgm:t>
        <a:bodyPr/>
        <a:lstStyle/>
        <a:p>
          <a:endParaRPr lang="ru-RU"/>
        </a:p>
      </dgm:t>
    </dgm:pt>
    <dgm:pt modelId="{D2A3D2DF-9FD5-4AAC-A535-D691FD10A54E}" type="sibTrans" cxnId="{FA7FAD37-1546-4F36-B6EE-9D1585CBA956}">
      <dgm:prSet/>
      <dgm:spPr/>
      <dgm:t>
        <a:bodyPr/>
        <a:lstStyle/>
        <a:p>
          <a:endParaRPr lang="ru-RU"/>
        </a:p>
      </dgm:t>
    </dgm:pt>
    <dgm:pt modelId="{595E1D1F-740C-4AFB-A219-BEBD3A052488}" type="pres">
      <dgm:prSet presAssocID="{29447947-2356-4F81-9355-05C40AFEA0B2}" presName="linearFlow" presStyleCnt="0">
        <dgm:presLayoutVars>
          <dgm:dir/>
          <dgm:resizeHandles val="exact"/>
        </dgm:presLayoutVars>
      </dgm:prSet>
      <dgm:spPr/>
    </dgm:pt>
    <dgm:pt modelId="{B1FCFF27-8CAA-4D60-8E05-919452B3ACCB}" type="pres">
      <dgm:prSet presAssocID="{D4FB2D12-4F9C-43AD-AB37-50B2277B2BCB}" presName="composite" presStyleCnt="0"/>
      <dgm:spPr/>
    </dgm:pt>
    <dgm:pt modelId="{BB2E632A-E331-40D6-8C6B-FA1C89D2A574}" type="pres">
      <dgm:prSet presAssocID="{D4FB2D12-4F9C-43AD-AB37-50B2277B2BCB}" presName="imgShp" presStyleLbl="fgImgPlace1" presStyleIdx="0" presStyleCnt="3"/>
      <dgm:spPr/>
    </dgm:pt>
    <dgm:pt modelId="{12767931-B700-45AA-AF8C-135AACBB29A5}" type="pres">
      <dgm:prSet presAssocID="{D4FB2D12-4F9C-43AD-AB37-50B2277B2BCB}" presName="txShp" presStyleLbl="node1" presStyleIdx="0" presStyleCnt="3">
        <dgm:presLayoutVars>
          <dgm:bulletEnabled val="1"/>
        </dgm:presLayoutVars>
      </dgm:prSet>
      <dgm:spPr/>
    </dgm:pt>
    <dgm:pt modelId="{AF4BB552-00DE-43DC-B51F-7D6424638637}" type="pres">
      <dgm:prSet presAssocID="{252AE51F-FC40-4D3D-A727-1654C067DD52}" presName="spacing" presStyleCnt="0"/>
      <dgm:spPr/>
    </dgm:pt>
    <dgm:pt modelId="{7B446CB7-B98D-4E4E-93F8-7B3F6445536D}" type="pres">
      <dgm:prSet presAssocID="{FA5C3EFD-C1D9-43D0-A199-F3DD96725A34}" presName="composite" presStyleCnt="0"/>
      <dgm:spPr/>
    </dgm:pt>
    <dgm:pt modelId="{C1E8F9D3-20A3-4313-BC04-8BC70529E8A3}" type="pres">
      <dgm:prSet presAssocID="{FA5C3EFD-C1D9-43D0-A199-F3DD96725A34}" presName="imgShp" presStyleLbl="fgImgPlace1" presStyleIdx="1" presStyleCnt="3"/>
      <dgm:spPr/>
    </dgm:pt>
    <dgm:pt modelId="{3CFED31E-F513-4C7E-959E-EF87D45EAE7A}" type="pres">
      <dgm:prSet presAssocID="{FA5C3EFD-C1D9-43D0-A199-F3DD96725A34}" presName="txShp" presStyleLbl="node1" presStyleIdx="1" presStyleCnt="3">
        <dgm:presLayoutVars>
          <dgm:bulletEnabled val="1"/>
        </dgm:presLayoutVars>
      </dgm:prSet>
      <dgm:spPr/>
    </dgm:pt>
    <dgm:pt modelId="{44A0E64E-725A-46CA-A88E-5D0EC66409EE}" type="pres">
      <dgm:prSet presAssocID="{7B048CC6-5D7F-475A-9845-E5971EA9D906}" presName="spacing" presStyleCnt="0"/>
      <dgm:spPr/>
    </dgm:pt>
    <dgm:pt modelId="{33514F34-613D-410F-809E-4F0BC893F349}" type="pres">
      <dgm:prSet presAssocID="{F66DD839-0F2C-40B6-B22D-BFA25C3E76A5}" presName="composite" presStyleCnt="0"/>
      <dgm:spPr/>
    </dgm:pt>
    <dgm:pt modelId="{05C7CCD2-6895-4B7F-BB77-EA9F7F6EAD8D}" type="pres">
      <dgm:prSet presAssocID="{F66DD839-0F2C-40B6-B22D-BFA25C3E76A5}" presName="imgShp" presStyleLbl="fgImgPlace1" presStyleIdx="2" presStyleCnt="3"/>
      <dgm:spPr/>
    </dgm:pt>
    <dgm:pt modelId="{3E33ABFE-EB4C-41C8-9E7F-A465004D97B8}" type="pres">
      <dgm:prSet presAssocID="{F66DD839-0F2C-40B6-B22D-BFA25C3E76A5}" presName="txShp" presStyleLbl="node1" presStyleIdx="2" presStyleCnt="3">
        <dgm:presLayoutVars>
          <dgm:bulletEnabled val="1"/>
        </dgm:presLayoutVars>
      </dgm:prSet>
      <dgm:spPr/>
    </dgm:pt>
  </dgm:ptLst>
  <dgm:cxnLst>
    <dgm:cxn modelId="{263D0616-A362-4987-99DD-90F7D0602D03}" srcId="{29447947-2356-4F81-9355-05C40AFEA0B2}" destId="{D4FB2D12-4F9C-43AD-AB37-50B2277B2BCB}" srcOrd="0" destOrd="0" parTransId="{B22A3663-9B95-4374-A937-B7CBD59D9484}" sibTransId="{252AE51F-FC40-4D3D-A727-1654C067DD52}"/>
    <dgm:cxn modelId="{C7C32529-B11A-4261-8170-EB4D9B044124}" type="presOf" srcId="{F66DD839-0F2C-40B6-B22D-BFA25C3E76A5}" destId="{3E33ABFE-EB4C-41C8-9E7F-A465004D97B8}" srcOrd="0" destOrd="0" presId="urn:microsoft.com/office/officeart/2005/8/layout/vList3"/>
    <dgm:cxn modelId="{FA7FAD37-1546-4F36-B6EE-9D1585CBA956}" srcId="{29447947-2356-4F81-9355-05C40AFEA0B2}" destId="{F66DD839-0F2C-40B6-B22D-BFA25C3E76A5}" srcOrd="2" destOrd="0" parTransId="{2C0E7D1A-8C2E-45AC-9841-A7C53DB3FE68}" sibTransId="{D2A3D2DF-9FD5-4AAC-A535-D691FD10A54E}"/>
    <dgm:cxn modelId="{036A9C3C-C62B-4757-B16E-034A50BA51BE}" type="presOf" srcId="{FA5C3EFD-C1D9-43D0-A199-F3DD96725A34}" destId="{3CFED31E-F513-4C7E-959E-EF87D45EAE7A}" srcOrd="0" destOrd="0" presId="urn:microsoft.com/office/officeart/2005/8/layout/vList3"/>
    <dgm:cxn modelId="{E6154244-216E-4E59-AA0C-342559F7A821}" type="presOf" srcId="{D4FB2D12-4F9C-43AD-AB37-50B2277B2BCB}" destId="{12767931-B700-45AA-AF8C-135AACBB29A5}" srcOrd="0" destOrd="0" presId="urn:microsoft.com/office/officeart/2005/8/layout/vList3"/>
    <dgm:cxn modelId="{8E0EE8EE-16EF-48B7-AB21-A32FC940113C}" srcId="{29447947-2356-4F81-9355-05C40AFEA0B2}" destId="{FA5C3EFD-C1D9-43D0-A199-F3DD96725A34}" srcOrd="1" destOrd="0" parTransId="{E45E14EC-F292-41BF-95C7-314BE743C59A}" sibTransId="{7B048CC6-5D7F-475A-9845-E5971EA9D906}"/>
    <dgm:cxn modelId="{C5C980F2-363F-44AA-B77A-3F1AC6A3DAC2}" type="presOf" srcId="{29447947-2356-4F81-9355-05C40AFEA0B2}" destId="{595E1D1F-740C-4AFB-A219-BEBD3A052488}" srcOrd="0" destOrd="0" presId="urn:microsoft.com/office/officeart/2005/8/layout/vList3"/>
    <dgm:cxn modelId="{401BFAE1-FF3A-4C60-8794-24861E4C4DC0}" type="presParOf" srcId="{595E1D1F-740C-4AFB-A219-BEBD3A052488}" destId="{B1FCFF27-8CAA-4D60-8E05-919452B3ACCB}" srcOrd="0" destOrd="0" presId="urn:microsoft.com/office/officeart/2005/8/layout/vList3"/>
    <dgm:cxn modelId="{37AC6CEC-3A1B-4B19-809A-2FD108425C1C}" type="presParOf" srcId="{B1FCFF27-8CAA-4D60-8E05-919452B3ACCB}" destId="{BB2E632A-E331-40D6-8C6B-FA1C89D2A574}" srcOrd="0" destOrd="0" presId="urn:microsoft.com/office/officeart/2005/8/layout/vList3"/>
    <dgm:cxn modelId="{E9B3C7C7-A146-44BC-8797-8ECACCC5C3C5}" type="presParOf" srcId="{B1FCFF27-8CAA-4D60-8E05-919452B3ACCB}" destId="{12767931-B700-45AA-AF8C-135AACBB29A5}" srcOrd="1" destOrd="0" presId="urn:microsoft.com/office/officeart/2005/8/layout/vList3"/>
    <dgm:cxn modelId="{439B3AB9-7533-416E-BB2A-A1EEF0BBD3DC}" type="presParOf" srcId="{595E1D1F-740C-4AFB-A219-BEBD3A052488}" destId="{AF4BB552-00DE-43DC-B51F-7D6424638637}" srcOrd="1" destOrd="0" presId="urn:microsoft.com/office/officeart/2005/8/layout/vList3"/>
    <dgm:cxn modelId="{C4DF5B94-DC34-43AD-9D57-5CCA3B241107}" type="presParOf" srcId="{595E1D1F-740C-4AFB-A219-BEBD3A052488}" destId="{7B446CB7-B98D-4E4E-93F8-7B3F6445536D}" srcOrd="2" destOrd="0" presId="urn:microsoft.com/office/officeart/2005/8/layout/vList3"/>
    <dgm:cxn modelId="{2D2C0E3C-52CD-4AD5-9FD8-6A09E7CF465A}" type="presParOf" srcId="{7B446CB7-B98D-4E4E-93F8-7B3F6445536D}" destId="{C1E8F9D3-20A3-4313-BC04-8BC70529E8A3}" srcOrd="0" destOrd="0" presId="urn:microsoft.com/office/officeart/2005/8/layout/vList3"/>
    <dgm:cxn modelId="{A0624496-BD19-48CD-ACC1-22AAF54CD753}" type="presParOf" srcId="{7B446CB7-B98D-4E4E-93F8-7B3F6445536D}" destId="{3CFED31E-F513-4C7E-959E-EF87D45EAE7A}" srcOrd="1" destOrd="0" presId="urn:microsoft.com/office/officeart/2005/8/layout/vList3"/>
    <dgm:cxn modelId="{7E3C3272-4D25-466A-8B49-3A7491EE74C2}" type="presParOf" srcId="{595E1D1F-740C-4AFB-A219-BEBD3A052488}" destId="{44A0E64E-725A-46CA-A88E-5D0EC66409EE}" srcOrd="3" destOrd="0" presId="urn:microsoft.com/office/officeart/2005/8/layout/vList3"/>
    <dgm:cxn modelId="{16470A1A-1877-43E2-9E8D-8D91A694BBE2}" type="presParOf" srcId="{595E1D1F-740C-4AFB-A219-BEBD3A052488}" destId="{33514F34-613D-410F-809E-4F0BC893F349}" srcOrd="4" destOrd="0" presId="urn:microsoft.com/office/officeart/2005/8/layout/vList3"/>
    <dgm:cxn modelId="{F6FBD229-93A0-4CFD-B998-0B57834B9557}" type="presParOf" srcId="{33514F34-613D-410F-809E-4F0BC893F349}" destId="{05C7CCD2-6895-4B7F-BB77-EA9F7F6EAD8D}" srcOrd="0" destOrd="0" presId="urn:microsoft.com/office/officeart/2005/8/layout/vList3"/>
    <dgm:cxn modelId="{483B2ADA-D272-4A15-8524-7C7B5CB07935}" type="presParOf" srcId="{33514F34-613D-410F-809E-4F0BC893F349}" destId="{3E33ABFE-EB4C-41C8-9E7F-A465004D97B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055614-A8F5-41EB-9D8A-8BC72DA0A739}">
      <dsp:nvSpPr>
        <dsp:cNvPr id="0" name=""/>
        <dsp:cNvSpPr/>
      </dsp:nvSpPr>
      <dsp:spPr>
        <a:xfrm>
          <a:off x="169563" y="377842"/>
          <a:ext cx="3466448" cy="108326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3732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u-RU" sz="1600" b="0" kern="12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rPr>
            <a:t>Размещение на электронных торговых площадках международного уровня.</a:t>
          </a:r>
          <a:endParaRPr lang="ru-RU" sz="1600" b="0" kern="1200" dirty="0"/>
        </a:p>
      </dsp:txBody>
      <dsp:txXfrm>
        <a:off x="169563" y="377842"/>
        <a:ext cx="3466448" cy="1083265"/>
      </dsp:txXfrm>
    </dsp:sp>
    <dsp:sp modelId="{08493B19-7E68-429C-88EA-A78AD7248513}">
      <dsp:nvSpPr>
        <dsp:cNvPr id="0" name=""/>
        <dsp:cNvSpPr/>
      </dsp:nvSpPr>
      <dsp:spPr>
        <a:xfrm>
          <a:off x="2700" y="251020"/>
          <a:ext cx="758285" cy="113742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0BC79B-6C70-49C0-B9F7-167D1368F5B5}">
      <dsp:nvSpPr>
        <dsp:cNvPr id="0" name=""/>
        <dsp:cNvSpPr/>
      </dsp:nvSpPr>
      <dsp:spPr>
        <a:xfrm>
          <a:off x="4038557" y="407491"/>
          <a:ext cx="3466448" cy="108326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3732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u-RU" sz="1600" b="0" kern="12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rPr>
            <a:t>Поиск партнера/покупателя за рубежом.</a:t>
          </a:r>
          <a:endParaRPr lang="ru-RU" sz="1600" b="0" kern="1200" dirty="0"/>
        </a:p>
      </dsp:txBody>
      <dsp:txXfrm>
        <a:off x="4038557" y="407491"/>
        <a:ext cx="3466448" cy="1083265"/>
      </dsp:txXfrm>
    </dsp:sp>
    <dsp:sp modelId="{48DFC6AA-C315-450F-ADFE-B4380DF568CC}">
      <dsp:nvSpPr>
        <dsp:cNvPr id="0" name=""/>
        <dsp:cNvSpPr/>
      </dsp:nvSpPr>
      <dsp:spPr>
        <a:xfrm>
          <a:off x="3894121" y="251020"/>
          <a:ext cx="758285" cy="113742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ACD72C-001C-4B79-881A-1BF00421247A}">
      <dsp:nvSpPr>
        <dsp:cNvPr id="0" name=""/>
        <dsp:cNvSpPr/>
      </dsp:nvSpPr>
      <dsp:spPr>
        <a:xfrm>
          <a:off x="147135" y="1771202"/>
          <a:ext cx="3466448" cy="108326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3732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kern="12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rPr>
            <a:t>Модернизация или создание сайта на иностранном языке (80/20).</a:t>
          </a:r>
          <a:endParaRPr lang="ru-RU" sz="1600" b="0" kern="1200" dirty="0"/>
        </a:p>
      </dsp:txBody>
      <dsp:txXfrm>
        <a:off x="147135" y="1771202"/>
        <a:ext cx="3466448" cy="1083265"/>
      </dsp:txXfrm>
    </dsp:sp>
    <dsp:sp modelId="{46AACE1B-5B41-4B6A-87B2-160862D27E9A}">
      <dsp:nvSpPr>
        <dsp:cNvPr id="0" name=""/>
        <dsp:cNvSpPr/>
      </dsp:nvSpPr>
      <dsp:spPr>
        <a:xfrm>
          <a:off x="2700" y="1614730"/>
          <a:ext cx="758285" cy="113742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AF5A3E-AEED-47F9-AA53-3F389D57FB7A}">
      <dsp:nvSpPr>
        <dsp:cNvPr id="0" name=""/>
        <dsp:cNvSpPr/>
      </dsp:nvSpPr>
      <dsp:spPr>
        <a:xfrm>
          <a:off x="4038557" y="1771202"/>
          <a:ext cx="3466448" cy="108326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3732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u-RU" sz="1600" b="0" kern="12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rPr>
            <a:t>Переводы на иностранные языки презентационных материалов,  этикеток, технической документации и др.</a:t>
          </a:r>
          <a:endParaRPr lang="ru-RU" sz="1600" b="0" kern="1200" dirty="0"/>
        </a:p>
      </dsp:txBody>
      <dsp:txXfrm>
        <a:off x="4038557" y="1771202"/>
        <a:ext cx="3466448" cy="1083265"/>
      </dsp:txXfrm>
    </dsp:sp>
    <dsp:sp modelId="{9D82AD90-8536-443B-AE4F-7C99FB48848C}">
      <dsp:nvSpPr>
        <dsp:cNvPr id="0" name=""/>
        <dsp:cNvSpPr/>
      </dsp:nvSpPr>
      <dsp:spPr>
        <a:xfrm>
          <a:off x="3894121" y="1614730"/>
          <a:ext cx="758285" cy="113742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C282FF-C93C-463E-AF32-8B914C9FEFDF}">
      <dsp:nvSpPr>
        <dsp:cNvPr id="0" name=""/>
        <dsp:cNvSpPr/>
      </dsp:nvSpPr>
      <dsp:spPr>
        <a:xfrm>
          <a:off x="147135" y="3134912"/>
          <a:ext cx="3466448" cy="108326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3732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u-RU" sz="1600" b="0" kern="12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rPr>
            <a:t>Экспертиза и сопровождение контракта.</a:t>
          </a:r>
          <a:endParaRPr lang="ru-RU" sz="1600" b="0" kern="1200" dirty="0"/>
        </a:p>
      </dsp:txBody>
      <dsp:txXfrm>
        <a:off x="147135" y="3134912"/>
        <a:ext cx="3466448" cy="1083265"/>
      </dsp:txXfrm>
    </dsp:sp>
    <dsp:sp modelId="{A96E2707-1A70-44DA-B3A0-58B2C0884B46}">
      <dsp:nvSpPr>
        <dsp:cNvPr id="0" name=""/>
        <dsp:cNvSpPr/>
      </dsp:nvSpPr>
      <dsp:spPr>
        <a:xfrm>
          <a:off x="2700" y="2978441"/>
          <a:ext cx="758285" cy="113742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A3CA43-A3E6-4117-A1FF-1728428939CE}">
      <dsp:nvSpPr>
        <dsp:cNvPr id="0" name=""/>
        <dsp:cNvSpPr/>
      </dsp:nvSpPr>
      <dsp:spPr>
        <a:xfrm>
          <a:off x="4038557" y="3134912"/>
          <a:ext cx="3466448" cy="108326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3732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u-RU" sz="1600" b="0" kern="12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rPr>
            <a:t>Сертификация продукции за рубежом (80/20).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u-RU" sz="1600" b="0" kern="12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rPr>
            <a:t>До одного миллиона рублей выделяет Центр.</a:t>
          </a:r>
          <a:endParaRPr lang="ru-RU" sz="1600" b="0" kern="1200" dirty="0"/>
        </a:p>
      </dsp:txBody>
      <dsp:txXfrm>
        <a:off x="4038557" y="3134912"/>
        <a:ext cx="3466448" cy="1083265"/>
      </dsp:txXfrm>
    </dsp:sp>
    <dsp:sp modelId="{91425D85-1FFA-4927-ACA9-C34DB92D69F6}">
      <dsp:nvSpPr>
        <dsp:cNvPr id="0" name=""/>
        <dsp:cNvSpPr/>
      </dsp:nvSpPr>
      <dsp:spPr>
        <a:xfrm>
          <a:off x="3894121" y="2978441"/>
          <a:ext cx="758285" cy="113742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B6A5F5-0D49-4214-8265-CFFDBDF38FF3}">
      <dsp:nvSpPr>
        <dsp:cNvPr id="0" name=""/>
        <dsp:cNvSpPr/>
      </dsp:nvSpPr>
      <dsp:spPr>
        <a:xfrm>
          <a:off x="147135" y="4498623"/>
          <a:ext cx="3466448" cy="108326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3732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u-RU" sz="1600" b="0" kern="12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rPr>
            <a:t>Регистрация товарного знака за рубежом (70/30).</a:t>
          </a:r>
          <a:endParaRPr lang="ru-RU" sz="1600" b="0" kern="1200" dirty="0"/>
        </a:p>
      </dsp:txBody>
      <dsp:txXfrm>
        <a:off x="147135" y="4498623"/>
        <a:ext cx="3466448" cy="1083265"/>
      </dsp:txXfrm>
    </dsp:sp>
    <dsp:sp modelId="{33648938-EA28-40C1-BB50-6D2CBB9AB04C}">
      <dsp:nvSpPr>
        <dsp:cNvPr id="0" name=""/>
        <dsp:cNvSpPr/>
      </dsp:nvSpPr>
      <dsp:spPr>
        <a:xfrm>
          <a:off x="2700" y="4342151"/>
          <a:ext cx="758285" cy="113742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84080D-3C09-4DD9-80C9-42170DAEE048}">
      <dsp:nvSpPr>
        <dsp:cNvPr id="0" name=""/>
        <dsp:cNvSpPr/>
      </dsp:nvSpPr>
      <dsp:spPr>
        <a:xfrm>
          <a:off x="4038557" y="4498623"/>
          <a:ext cx="3466448" cy="108326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3732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ru-RU" sz="1600" b="0" kern="1200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Arial" panose="020B0604020202020204" pitchFamily="34" charset="0"/>
            </a:rPr>
            <a:t>Маркетинговое исследование (80/20).</a:t>
          </a:r>
          <a:endParaRPr lang="ru-RU" sz="1600" b="0" kern="1200" dirty="0"/>
        </a:p>
      </dsp:txBody>
      <dsp:txXfrm>
        <a:off x="4038557" y="4498623"/>
        <a:ext cx="3466448" cy="1083265"/>
      </dsp:txXfrm>
    </dsp:sp>
    <dsp:sp modelId="{6F1C83C7-0D75-4BBB-BE80-2B6A3C263AEC}">
      <dsp:nvSpPr>
        <dsp:cNvPr id="0" name=""/>
        <dsp:cNvSpPr/>
      </dsp:nvSpPr>
      <dsp:spPr>
        <a:xfrm>
          <a:off x="3894121" y="4342151"/>
          <a:ext cx="758285" cy="113742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4867A-360A-4194-95FE-0CFF2D13AC6C}">
      <dsp:nvSpPr>
        <dsp:cNvPr id="0" name=""/>
        <dsp:cNvSpPr/>
      </dsp:nvSpPr>
      <dsp:spPr>
        <a:xfrm rot="5400000">
          <a:off x="-120690" y="121739"/>
          <a:ext cx="804605" cy="5632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b="1" kern="1200" dirty="0">
            <a:latin typeface="Sitka Subheading" panose="02000505000000020004" pitchFamily="2" charset="0"/>
            <a:cs typeface="Times New Roman" panose="02020603050405020304" pitchFamily="18" charset="0"/>
          </a:endParaRPr>
        </a:p>
      </dsp:txBody>
      <dsp:txXfrm rot="-5400000">
        <a:off x="2" y="282660"/>
        <a:ext cx="563223" cy="241382"/>
      </dsp:txXfrm>
    </dsp:sp>
    <dsp:sp modelId="{8071DD3B-6A70-42B8-BFD4-1E75D2B5D21B}">
      <dsp:nvSpPr>
        <dsp:cNvPr id="0" name=""/>
        <dsp:cNvSpPr/>
      </dsp:nvSpPr>
      <dsp:spPr>
        <a:xfrm rot="5400000">
          <a:off x="1940664" y="-1376392"/>
          <a:ext cx="522993" cy="3277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1" kern="1200" dirty="0" err="1">
              <a:latin typeface="Sitka Subheading" panose="02000505000000020004" pitchFamily="2" charset="0"/>
            </a:rPr>
            <a:t>Ebay</a:t>
          </a:r>
          <a:r>
            <a:rPr lang="ru-RU" sz="2500" b="1" kern="1200" dirty="0">
              <a:latin typeface="Sitka Subheading" panose="02000505000000020004" pitchFamily="2" charset="0"/>
            </a:rPr>
            <a:t> (9 </a:t>
          </a:r>
          <a:r>
            <a:rPr lang="ru-RU" sz="2500" b="1" kern="1200" dirty="0" err="1">
              <a:latin typeface="Sitka Subheading" panose="02000505000000020004" pitchFamily="2" charset="0"/>
            </a:rPr>
            <a:t>мсп</a:t>
          </a:r>
          <a:r>
            <a:rPr lang="ru-RU" sz="2500" b="1" kern="1200" dirty="0">
              <a:latin typeface="Sitka Subheading" panose="02000505000000020004" pitchFamily="2" charset="0"/>
            </a:rPr>
            <a:t>)</a:t>
          </a:r>
          <a:endParaRPr lang="ru-RU" sz="2500" kern="1200" dirty="0">
            <a:latin typeface="Sitka Subheading" panose="02000505000000020004" pitchFamily="2" charset="0"/>
          </a:endParaRPr>
        </a:p>
      </dsp:txBody>
      <dsp:txXfrm rot="-5400000">
        <a:off x="563224" y="26578"/>
        <a:ext cx="3252344" cy="471933"/>
      </dsp:txXfrm>
    </dsp:sp>
    <dsp:sp modelId="{A178A04B-770B-41B1-B6EF-C2DC8BE9F937}">
      <dsp:nvSpPr>
        <dsp:cNvPr id="0" name=""/>
        <dsp:cNvSpPr/>
      </dsp:nvSpPr>
      <dsp:spPr>
        <a:xfrm rot="5400000">
          <a:off x="-120690" y="832835"/>
          <a:ext cx="804605" cy="5632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 dirty="0">
            <a:latin typeface="Sitka Subheading" panose="02000505000000020004" pitchFamily="2" charset="0"/>
          </a:endParaRPr>
        </a:p>
      </dsp:txBody>
      <dsp:txXfrm rot="-5400000">
        <a:off x="2" y="993756"/>
        <a:ext cx="563223" cy="241382"/>
      </dsp:txXfrm>
    </dsp:sp>
    <dsp:sp modelId="{DEE88D61-BCEC-4659-9C9F-FC45FC85DE41}">
      <dsp:nvSpPr>
        <dsp:cNvPr id="0" name=""/>
        <dsp:cNvSpPr/>
      </dsp:nvSpPr>
      <dsp:spPr>
        <a:xfrm rot="5400000">
          <a:off x="1940664" y="-665295"/>
          <a:ext cx="522993" cy="3277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1" kern="1200" dirty="0">
              <a:latin typeface="Sitka Subheading" panose="02000505000000020004" pitchFamily="2" charset="0"/>
            </a:rPr>
            <a:t>Amazon</a:t>
          </a:r>
          <a:r>
            <a:rPr lang="ru-RU" sz="2500" b="1" kern="1200" dirty="0">
              <a:latin typeface="Sitka Subheading" panose="02000505000000020004" pitchFamily="2" charset="0"/>
            </a:rPr>
            <a:t> (10 </a:t>
          </a:r>
          <a:r>
            <a:rPr lang="ru-RU" sz="2500" b="1" kern="1200" dirty="0" err="1">
              <a:latin typeface="Sitka Subheading" panose="02000505000000020004" pitchFamily="2" charset="0"/>
            </a:rPr>
            <a:t>мсп</a:t>
          </a:r>
          <a:r>
            <a:rPr lang="ru-RU" sz="2500" b="1" kern="1200" dirty="0">
              <a:latin typeface="Sitka Subheading" panose="02000505000000020004" pitchFamily="2" charset="0"/>
            </a:rPr>
            <a:t>)</a:t>
          </a:r>
          <a:endParaRPr lang="ru-RU" sz="2500" kern="1200" dirty="0">
            <a:latin typeface="Sitka Subheading" panose="02000505000000020004" pitchFamily="2" charset="0"/>
          </a:endParaRPr>
        </a:p>
      </dsp:txBody>
      <dsp:txXfrm rot="-5400000">
        <a:off x="563224" y="737675"/>
        <a:ext cx="3252344" cy="471933"/>
      </dsp:txXfrm>
    </dsp:sp>
    <dsp:sp modelId="{574B1627-6671-46C7-8202-6901964A05E1}">
      <dsp:nvSpPr>
        <dsp:cNvPr id="0" name=""/>
        <dsp:cNvSpPr/>
      </dsp:nvSpPr>
      <dsp:spPr>
        <a:xfrm rot="5400000">
          <a:off x="-150294" y="1573536"/>
          <a:ext cx="852599" cy="5520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b="1" kern="1200" dirty="0">
            <a:solidFill>
              <a:prstClr val="white"/>
            </a:solidFill>
            <a:latin typeface="Sitka Subheading" panose="02000505000000020004" pitchFamily="2" charset="0"/>
            <a:ea typeface="+mn-ea"/>
            <a:cs typeface="Times New Roman" panose="02020603050405020304" pitchFamily="18" charset="0"/>
          </a:endParaRPr>
        </a:p>
      </dsp:txBody>
      <dsp:txXfrm rot="-5400000">
        <a:off x="2" y="1699246"/>
        <a:ext cx="552009" cy="300590"/>
      </dsp:txXfrm>
    </dsp:sp>
    <dsp:sp modelId="{8577A671-BF61-4081-AFB8-9B2CAA1087E4}">
      <dsp:nvSpPr>
        <dsp:cNvPr id="0" name=""/>
        <dsp:cNvSpPr/>
      </dsp:nvSpPr>
      <dsp:spPr>
        <a:xfrm rot="5400000">
          <a:off x="1940664" y="69797"/>
          <a:ext cx="522993" cy="3277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1" kern="1200" dirty="0">
              <a:latin typeface="Sitka Subheading" panose="02000505000000020004" pitchFamily="2" charset="0"/>
            </a:rPr>
            <a:t>All.biz</a:t>
          </a:r>
          <a:r>
            <a:rPr lang="ru-RU" sz="2500" b="1" kern="1200" dirty="0">
              <a:latin typeface="Sitka Subheading" panose="02000505000000020004" pitchFamily="2" charset="0"/>
            </a:rPr>
            <a:t> (12 </a:t>
          </a:r>
          <a:r>
            <a:rPr lang="ru-RU" sz="2500" b="1" kern="1200" dirty="0" err="1">
              <a:latin typeface="Sitka Subheading" panose="02000505000000020004" pitchFamily="2" charset="0"/>
            </a:rPr>
            <a:t>мсп</a:t>
          </a:r>
          <a:r>
            <a:rPr lang="ru-RU" sz="2500" b="1" kern="1200" dirty="0">
              <a:latin typeface="Sitka Subheading" panose="02000505000000020004" pitchFamily="2" charset="0"/>
            </a:rPr>
            <a:t>)</a:t>
          </a:r>
          <a:endParaRPr lang="ru-RU" sz="2500" kern="1200" dirty="0">
            <a:latin typeface="Sitka Subheading" panose="02000505000000020004" pitchFamily="2" charset="0"/>
          </a:endParaRPr>
        </a:p>
      </dsp:txBody>
      <dsp:txXfrm rot="-5400000">
        <a:off x="563224" y="1472767"/>
        <a:ext cx="3252344" cy="471933"/>
      </dsp:txXfrm>
    </dsp:sp>
    <dsp:sp modelId="{3B9463A3-E790-4687-9D24-554E6F699B7D}">
      <dsp:nvSpPr>
        <dsp:cNvPr id="0" name=""/>
        <dsp:cNvSpPr/>
      </dsp:nvSpPr>
      <dsp:spPr>
        <a:xfrm rot="5400000">
          <a:off x="-120690" y="2303023"/>
          <a:ext cx="804605" cy="5632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 dirty="0">
            <a:latin typeface="Sitka Subheading" panose="02000505000000020004" pitchFamily="2" charset="0"/>
          </a:endParaRPr>
        </a:p>
      </dsp:txBody>
      <dsp:txXfrm rot="-5400000">
        <a:off x="2" y="2463944"/>
        <a:ext cx="563223" cy="241382"/>
      </dsp:txXfrm>
    </dsp:sp>
    <dsp:sp modelId="{D36F025B-553B-493B-B80D-D1848097A89E}">
      <dsp:nvSpPr>
        <dsp:cNvPr id="0" name=""/>
        <dsp:cNvSpPr/>
      </dsp:nvSpPr>
      <dsp:spPr>
        <a:xfrm rot="5400000">
          <a:off x="1940664" y="804891"/>
          <a:ext cx="522993" cy="3277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1" kern="1200" dirty="0">
              <a:latin typeface="Sitka Subheading" panose="02000505000000020004" pitchFamily="2" charset="0"/>
            </a:rPr>
            <a:t>Etsy</a:t>
          </a:r>
          <a:r>
            <a:rPr lang="ru-RU" sz="2500" b="1" kern="1200" dirty="0">
              <a:latin typeface="Sitka Subheading" panose="02000505000000020004" pitchFamily="2" charset="0"/>
            </a:rPr>
            <a:t> (6 </a:t>
          </a:r>
          <a:r>
            <a:rPr lang="ru-RU" sz="2500" b="1" kern="1200" dirty="0" err="1">
              <a:latin typeface="Sitka Subheading" panose="02000505000000020004" pitchFamily="2" charset="0"/>
            </a:rPr>
            <a:t>мсп</a:t>
          </a:r>
          <a:r>
            <a:rPr lang="ru-RU" sz="2500" b="1" kern="1200" dirty="0">
              <a:latin typeface="Sitka Subheading" panose="02000505000000020004" pitchFamily="2" charset="0"/>
            </a:rPr>
            <a:t>)</a:t>
          </a:r>
          <a:endParaRPr lang="ru-RU" sz="2500" kern="1200" dirty="0">
            <a:latin typeface="Sitka Subheading" panose="02000505000000020004" pitchFamily="2" charset="0"/>
          </a:endParaRPr>
        </a:p>
      </dsp:txBody>
      <dsp:txXfrm rot="-5400000">
        <a:off x="563224" y="2207861"/>
        <a:ext cx="3252344" cy="471933"/>
      </dsp:txXfrm>
    </dsp:sp>
    <dsp:sp modelId="{EE0D46BC-3E4A-4F1B-9370-AEC73B20A570}">
      <dsp:nvSpPr>
        <dsp:cNvPr id="0" name=""/>
        <dsp:cNvSpPr/>
      </dsp:nvSpPr>
      <dsp:spPr>
        <a:xfrm rot="5400000">
          <a:off x="-120690" y="3014119"/>
          <a:ext cx="804605" cy="5632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 dirty="0">
            <a:latin typeface="Sitka Subheading" panose="02000505000000020004" pitchFamily="2" charset="0"/>
          </a:endParaRPr>
        </a:p>
      </dsp:txBody>
      <dsp:txXfrm rot="-5400000">
        <a:off x="2" y="3175040"/>
        <a:ext cx="563223" cy="241382"/>
      </dsp:txXfrm>
    </dsp:sp>
    <dsp:sp modelId="{C1CC6242-8D9A-420B-85FF-2B70E459F901}">
      <dsp:nvSpPr>
        <dsp:cNvPr id="0" name=""/>
        <dsp:cNvSpPr/>
      </dsp:nvSpPr>
      <dsp:spPr>
        <a:xfrm rot="5400000">
          <a:off x="1940664" y="1515988"/>
          <a:ext cx="522993" cy="3277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1" kern="1200" dirty="0">
              <a:latin typeface="Sitka Subheading" panose="02000505000000020004" pitchFamily="2" charset="0"/>
            </a:rPr>
            <a:t>Satu</a:t>
          </a:r>
          <a:r>
            <a:rPr lang="ru-RU" sz="2500" b="1" kern="1200" dirty="0">
              <a:latin typeface="Sitka Subheading" panose="02000505000000020004" pitchFamily="2" charset="0"/>
            </a:rPr>
            <a:t> (2 </a:t>
          </a:r>
          <a:r>
            <a:rPr lang="ru-RU" sz="2500" b="1" kern="1200" dirty="0" err="1">
              <a:latin typeface="Sitka Subheading" panose="02000505000000020004" pitchFamily="2" charset="0"/>
            </a:rPr>
            <a:t>мсп</a:t>
          </a:r>
          <a:r>
            <a:rPr lang="ru-RU" sz="2500" b="1" kern="1200" dirty="0">
              <a:latin typeface="Sitka Subheading" panose="02000505000000020004" pitchFamily="2" charset="0"/>
            </a:rPr>
            <a:t>)</a:t>
          </a:r>
          <a:endParaRPr lang="ru-RU" sz="2500" kern="1200" dirty="0">
            <a:latin typeface="Sitka Subheading" panose="02000505000000020004" pitchFamily="2" charset="0"/>
          </a:endParaRPr>
        </a:p>
      </dsp:txBody>
      <dsp:txXfrm rot="-5400000">
        <a:off x="563224" y="2918958"/>
        <a:ext cx="3252344" cy="471933"/>
      </dsp:txXfrm>
    </dsp:sp>
    <dsp:sp modelId="{6A4E1AC9-A1FF-438B-B86A-6FE36E6C347B}">
      <dsp:nvSpPr>
        <dsp:cNvPr id="0" name=""/>
        <dsp:cNvSpPr/>
      </dsp:nvSpPr>
      <dsp:spPr>
        <a:xfrm rot="5400000">
          <a:off x="-120690" y="3725215"/>
          <a:ext cx="804605" cy="5632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 dirty="0">
            <a:latin typeface="Sitka Subheading" panose="02000505000000020004" pitchFamily="2" charset="0"/>
          </a:endParaRPr>
        </a:p>
      </dsp:txBody>
      <dsp:txXfrm rot="-5400000">
        <a:off x="2" y="3886136"/>
        <a:ext cx="563223" cy="241382"/>
      </dsp:txXfrm>
    </dsp:sp>
    <dsp:sp modelId="{CD76796E-99B7-43DC-95E4-007942B06B9B}">
      <dsp:nvSpPr>
        <dsp:cNvPr id="0" name=""/>
        <dsp:cNvSpPr/>
      </dsp:nvSpPr>
      <dsp:spPr>
        <a:xfrm rot="5400000">
          <a:off x="1940664" y="2227084"/>
          <a:ext cx="522993" cy="3277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1" kern="1200" dirty="0" err="1">
              <a:latin typeface="Sitka Subheading" panose="02000505000000020004" pitchFamily="2" charset="0"/>
            </a:rPr>
            <a:t>Europages</a:t>
          </a:r>
          <a:r>
            <a:rPr lang="ru-RU" sz="2500" b="1" kern="1200" dirty="0">
              <a:latin typeface="Sitka Subheading" panose="02000505000000020004" pitchFamily="2" charset="0"/>
            </a:rPr>
            <a:t> (1 </a:t>
          </a:r>
          <a:r>
            <a:rPr lang="ru-RU" sz="2500" b="1" kern="1200" dirty="0" err="1">
              <a:latin typeface="Sitka Subheading" panose="02000505000000020004" pitchFamily="2" charset="0"/>
            </a:rPr>
            <a:t>смп</a:t>
          </a:r>
          <a:r>
            <a:rPr lang="ru-RU" sz="2500" b="1" kern="1200" dirty="0">
              <a:latin typeface="Sitka Subheading" panose="02000505000000020004" pitchFamily="2" charset="0"/>
            </a:rPr>
            <a:t>)</a:t>
          </a:r>
          <a:endParaRPr lang="ru-RU" sz="2500" kern="1200" dirty="0">
            <a:latin typeface="Sitka Subheading" panose="02000505000000020004" pitchFamily="2" charset="0"/>
          </a:endParaRPr>
        </a:p>
      </dsp:txBody>
      <dsp:txXfrm rot="-5400000">
        <a:off x="563224" y="3630054"/>
        <a:ext cx="3252344" cy="471933"/>
      </dsp:txXfrm>
    </dsp:sp>
    <dsp:sp modelId="{EA3E666F-1464-4855-8EB3-6DEDEFC6E644}">
      <dsp:nvSpPr>
        <dsp:cNvPr id="0" name=""/>
        <dsp:cNvSpPr/>
      </dsp:nvSpPr>
      <dsp:spPr>
        <a:xfrm rot="5400000">
          <a:off x="-120690" y="4436312"/>
          <a:ext cx="804605" cy="5632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 dirty="0">
            <a:latin typeface="Sitka Subheading" panose="02000505000000020004" pitchFamily="2" charset="0"/>
          </a:endParaRPr>
        </a:p>
      </dsp:txBody>
      <dsp:txXfrm rot="-5400000">
        <a:off x="2" y="4597233"/>
        <a:ext cx="563223" cy="241382"/>
      </dsp:txXfrm>
    </dsp:sp>
    <dsp:sp modelId="{2D265326-9E6A-4961-8336-2DDA6220072D}">
      <dsp:nvSpPr>
        <dsp:cNvPr id="0" name=""/>
        <dsp:cNvSpPr/>
      </dsp:nvSpPr>
      <dsp:spPr>
        <a:xfrm rot="5400000">
          <a:off x="1940664" y="2938180"/>
          <a:ext cx="522993" cy="3277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1" kern="1200" dirty="0">
              <a:latin typeface="Sitka Subheading" panose="02000505000000020004" pitchFamily="2" charset="0"/>
            </a:rPr>
            <a:t>Alibaba</a:t>
          </a:r>
          <a:r>
            <a:rPr lang="ru-RU" sz="2500" b="1" kern="1200" dirty="0">
              <a:latin typeface="Sitka Subheading" panose="02000505000000020004" pitchFamily="2" charset="0"/>
            </a:rPr>
            <a:t> (10 </a:t>
          </a:r>
          <a:r>
            <a:rPr lang="ru-RU" sz="2500" b="1" kern="1200" dirty="0" err="1">
              <a:latin typeface="Sitka Subheading" panose="02000505000000020004" pitchFamily="2" charset="0"/>
            </a:rPr>
            <a:t>мсп</a:t>
          </a:r>
          <a:r>
            <a:rPr lang="ru-RU" sz="2500" b="1" kern="1200" dirty="0">
              <a:latin typeface="Sitka Subheading" panose="02000505000000020004" pitchFamily="2" charset="0"/>
            </a:rPr>
            <a:t>)</a:t>
          </a:r>
          <a:endParaRPr lang="ru-RU" sz="2500" kern="1200" dirty="0">
            <a:latin typeface="Sitka Subheading" panose="02000505000000020004" pitchFamily="2" charset="0"/>
          </a:endParaRPr>
        </a:p>
      </dsp:txBody>
      <dsp:txXfrm rot="-5400000">
        <a:off x="563224" y="4341150"/>
        <a:ext cx="3252344" cy="4719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767931-B700-45AA-AF8C-135AACBB29A5}">
      <dsp:nvSpPr>
        <dsp:cNvPr id="0" name=""/>
        <dsp:cNvSpPr/>
      </dsp:nvSpPr>
      <dsp:spPr>
        <a:xfrm rot="10800000">
          <a:off x="1554027" y="1993"/>
          <a:ext cx="5127040" cy="105052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3251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Информирование предпринимателей о возможностях центра</a:t>
          </a:r>
        </a:p>
      </dsp:txBody>
      <dsp:txXfrm rot="10800000">
        <a:off x="1816657" y="1993"/>
        <a:ext cx="4864410" cy="1050521"/>
      </dsp:txXfrm>
    </dsp:sp>
    <dsp:sp modelId="{BB2E632A-E331-40D6-8C6B-FA1C89D2A574}">
      <dsp:nvSpPr>
        <dsp:cNvPr id="0" name=""/>
        <dsp:cNvSpPr/>
      </dsp:nvSpPr>
      <dsp:spPr>
        <a:xfrm>
          <a:off x="1028767" y="1993"/>
          <a:ext cx="1050521" cy="105052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FED31E-F513-4C7E-959E-EF87D45EAE7A}">
      <dsp:nvSpPr>
        <dsp:cNvPr id="0" name=""/>
        <dsp:cNvSpPr/>
      </dsp:nvSpPr>
      <dsp:spPr>
        <a:xfrm rot="10800000">
          <a:off x="1554027" y="1366103"/>
          <a:ext cx="5127040" cy="105052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3251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Личные встречи с предпринимателями</a:t>
          </a:r>
        </a:p>
      </dsp:txBody>
      <dsp:txXfrm rot="10800000">
        <a:off x="1816657" y="1366103"/>
        <a:ext cx="4864410" cy="1050521"/>
      </dsp:txXfrm>
    </dsp:sp>
    <dsp:sp modelId="{C1E8F9D3-20A3-4313-BC04-8BC70529E8A3}">
      <dsp:nvSpPr>
        <dsp:cNvPr id="0" name=""/>
        <dsp:cNvSpPr/>
      </dsp:nvSpPr>
      <dsp:spPr>
        <a:xfrm>
          <a:off x="1028767" y="1366103"/>
          <a:ext cx="1050521" cy="105052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33ABFE-EB4C-41C8-9E7F-A465004D97B8}">
      <dsp:nvSpPr>
        <dsp:cNvPr id="0" name=""/>
        <dsp:cNvSpPr/>
      </dsp:nvSpPr>
      <dsp:spPr>
        <a:xfrm rot="10800000">
          <a:off x="1554027" y="2730213"/>
          <a:ext cx="5127040" cy="105052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3251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Оперативная коммуникация</a:t>
          </a:r>
        </a:p>
      </dsp:txBody>
      <dsp:txXfrm rot="10800000">
        <a:off x="1816657" y="2730213"/>
        <a:ext cx="4864410" cy="1050521"/>
      </dsp:txXfrm>
    </dsp:sp>
    <dsp:sp modelId="{05C7CCD2-6895-4B7F-BB77-EA9F7F6EAD8D}">
      <dsp:nvSpPr>
        <dsp:cNvPr id="0" name=""/>
        <dsp:cNvSpPr/>
      </dsp:nvSpPr>
      <dsp:spPr>
        <a:xfrm>
          <a:off x="1028767" y="2730213"/>
          <a:ext cx="1050521" cy="105052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FDFC3-4AF8-4CC4-8153-2787770E7C65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AC240-5789-4279-A93F-45EDFDC52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96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FAC240-5789-4279-A93F-45EDFDC524F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688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150-E25E-48EC-92D4-33ECD361E2C3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2D05-5F92-4B2A-B80A-D030BFEC2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89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150-E25E-48EC-92D4-33ECD361E2C3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2D05-5F92-4B2A-B80A-D030BFEC2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0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150-E25E-48EC-92D4-33ECD361E2C3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2D05-5F92-4B2A-B80A-D030BFEC2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24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150-E25E-48EC-92D4-33ECD361E2C3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2D05-5F92-4B2A-B80A-D030BFEC2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21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150-E25E-48EC-92D4-33ECD361E2C3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2D05-5F92-4B2A-B80A-D030BFEC2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170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150-E25E-48EC-92D4-33ECD361E2C3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2D05-5F92-4B2A-B80A-D030BFEC2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843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150-E25E-48EC-92D4-33ECD361E2C3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2D05-5F92-4B2A-B80A-D030BFEC2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235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150-E25E-48EC-92D4-33ECD361E2C3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2D05-5F92-4B2A-B80A-D030BFEC2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66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150-E25E-48EC-92D4-33ECD361E2C3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2D05-5F92-4B2A-B80A-D030BFEC2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455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150-E25E-48EC-92D4-33ECD361E2C3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2D05-5F92-4B2A-B80A-D030BFEC2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59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9150-E25E-48EC-92D4-33ECD361E2C3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02D05-5F92-4B2A-B80A-D030BFEC2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57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4BA9150-E25E-48EC-92D4-33ECD361E2C3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A4802D05-5F92-4B2A-B80A-D030BFEC2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40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diagramLayout" Target="../diagrams/layout3.xml"/><Relationship Id="rId7" Type="http://schemas.openxmlformats.org/officeDocument/2006/relationships/image" Target="../media/image5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A9D2D3-DC36-4CA4-BD16-CD8E9E6DDC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7922" y="1318378"/>
            <a:ext cx="7113505" cy="1655762"/>
          </a:xfrm>
        </p:spPr>
        <p:txBody>
          <a:bodyPr>
            <a:normAutofit/>
          </a:bodyPr>
          <a:lstStyle/>
          <a:p>
            <a:r>
              <a:rPr lang="ru-RU" sz="3200" b="1" dirty="0"/>
              <a:t>Центр поддержки экспорта в Ставропольском крае:</a:t>
            </a:r>
          </a:p>
          <a:p>
            <a:r>
              <a:rPr lang="ru-RU" sz="3200" b="1" dirty="0"/>
              <a:t>Точки взаимодействия в 2021 году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405B6B1-9A60-421D-AE3A-5779B8E650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618" y="2745684"/>
            <a:ext cx="7424691" cy="2491341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14EBAD8F-26EC-4911-946E-64B5B4B74A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000" t="29193" r="30289" b="39930"/>
          <a:stretch/>
        </p:blipFill>
        <p:spPr>
          <a:xfrm>
            <a:off x="9315731" y="957951"/>
            <a:ext cx="2783225" cy="1217316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65056C6-9E45-46F2-9647-42B3B120CFA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0948" t="30081" r="31158" b="17615"/>
          <a:stretch/>
        </p:blipFill>
        <p:spPr>
          <a:xfrm>
            <a:off x="9622489" y="2287522"/>
            <a:ext cx="2194560" cy="1703833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462AAB54-0710-49A6-95AF-528A01A6CC5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0158" t="32138" r="30369" b="25473"/>
          <a:stretch/>
        </p:blipFill>
        <p:spPr>
          <a:xfrm>
            <a:off x="9346922" y="4215865"/>
            <a:ext cx="2752034" cy="163629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89C1710-160D-4C03-A42D-AC8C5AF63EFA}"/>
              </a:ext>
            </a:extLst>
          </p:cNvPr>
          <p:cNvSpPr txBox="1"/>
          <p:nvPr/>
        </p:nvSpPr>
        <p:spPr>
          <a:xfrm>
            <a:off x="1524174" y="5034011"/>
            <a:ext cx="523854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Эюпова</a:t>
            </a: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Алина </a:t>
            </a:r>
            <a:r>
              <a:rPr lang="ru-RU" sz="1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Шамуратовна</a:t>
            </a:r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, </a:t>
            </a:r>
          </a:p>
          <a:p>
            <a:pPr algn="just"/>
            <a:r>
              <a:rPr lang="ru-RU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руководитель Центра поддержки экспорта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в Ставропольском крае</a:t>
            </a:r>
            <a:endParaRPr lang="ru-RU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885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2384B4-3EBA-406E-A8C8-AE918C39E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8"/>
            <a:ext cx="2947482" cy="2735894"/>
          </a:xfrm>
        </p:spPr>
        <p:txBody>
          <a:bodyPr/>
          <a:lstStyle/>
          <a:p>
            <a:r>
              <a:rPr lang="ru-RU" sz="3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Услуги Центра поддержки экспорта</a:t>
            </a:r>
            <a:br>
              <a:rPr lang="ru-RU" sz="3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</a:br>
            <a:br>
              <a:rPr lang="ru-RU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</a:br>
            <a:endParaRPr lang="ru-RU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FB21C94A-8220-4CEF-B847-6196E1B469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" y="4071486"/>
            <a:ext cx="3453088" cy="1014886"/>
          </a:xfrm>
        </p:spPr>
      </p:pic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id="{F0135C38-2560-46D0-8DF6-1417E2299B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2003750"/>
              </p:ext>
            </p:extLst>
          </p:nvPr>
        </p:nvGraphicFramePr>
        <p:xfrm>
          <a:off x="3965608" y="471638"/>
          <a:ext cx="7507706" cy="5832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8332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6309C41-AC24-452F-89BD-B280AF1CA1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314" y="1649979"/>
            <a:ext cx="4897263" cy="344032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182CE2-DCEB-4395-A5D2-11CAC0B45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3111279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ea typeface="DengXian" panose="02010600030101010101" pitchFamily="2" charset="-122"/>
              </a:rPr>
              <a:t>Электронные торговые пл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ощадки.</a:t>
            </a:r>
            <a:br>
              <a:rPr lang="ru-RU" sz="32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</a:br>
            <a:endParaRPr lang="ru-RU" sz="5400" dirty="0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F7D7000A-7E55-4313-A954-684DC966AA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534585"/>
              </p:ext>
            </p:extLst>
          </p:nvPr>
        </p:nvGraphicFramePr>
        <p:xfrm>
          <a:off x="3810988" y="868362"/>
          <a:ext cx="3841098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Объект 6">
            <a:extLst>
              <a:ext uri="{FF2B5EF4-FFF2-40B4-BE49-F238E27FC236}">
                <a16:creationId xmlns:a16="http://schemas.microsoft.com/office/drawing/2014/main" id="{CACA777D-0925-46DB-BA8A-F322584EBF2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" y="4071486"/>
            <a:ext cx="3453088" cy="101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869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653CDE-2556-45C8-9761-2F50ED103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2485637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Анализ работы с МО</a:t>
            </a:r>
            <a:endParaRPr lang="ru-RU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30F6F7AD-42A0-4EF4-8ABC-AFB4A14277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539724"/>
              </p:ext>
            </p:extLst>
          </p:nvPr>
        </p:nvGraphicFramePr>
        <p:xfrm>
          <a:off x="3503596" y="394635"/>
          <a:ext cx="7815713" cy="6131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" name="Объект 6">
            <a:extLst>
              <a:ext uri="{FF2B5EF4-FFF2-40B4-BE49-F238E27FC236}">
                <a16:creationId xmlns:a16="http://schemas.microsoft.com/office/drawing/2014/main" id="{B7BC10CA-2572-450B-BCC6-7A764C935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" y="4071486"/>
            <a:ext cx="3453088" cy="101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66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16D60D-C7BA-45F0-9CB5-9B4DDFD8F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2870647"/>
          </a:xfrm>
        </p:spPr>
        <p:txBody>
          <a:bodyPr>
            <a:normAutofit/>
          </a:bodyPr>
          <a:lstStyle/>
          <a:p>
            <a:r>
              <a:rPr lang="ru-RU" sz="2800" b="1" dirty="0"/>
              <a:t>Взаимодействие </a:t>
            </a:r>
            <a:br>
              <a:rPr lang="ru-RU" sz="2800" b="1" dirty="0"/>
            </a:br>
            <a:r>
              <a:rPr lang="ru-RU" sz="2800" b="1" dirty="0"/>
              <a:t>с МО</a:t>
            </a:r>
            <a:endParaRPr lang="ru-RU" sz="2800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68E22AA3-17DC-48BF-9EE6-38ABD6CEAD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891478"/>
              </p:ext>
            </p:extLst>
          </p:nvPr>
        </p:nvGraphicFramePr>
        <p:xfrm>
          <a:off x="3561347" y="2343752"/>
          <a:ext cx="7709836" cy="378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Объект 6">
            <a:extLst>
              <a:ext uri="{FF2B5EF4-FFF2-40B4-BE49-F238E27FC236}">
                <a16:creationId xmlns:a16="http://schemas.microsoft.com/office/drawing/2014/main" id="{36C37E05-6C1D-49EC-88D0-21C412BCC5A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35116"/>
            <a:ext cx="3453088" cy="101488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F70267C-7712-485E-A590-C25416574DB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259" y="731520"/>
            <a:ext cx="5476775" cy="149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866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B1093A-32EA-4E64-8FAD-1518A8E69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7912" y="789271"/>
            <a:ext cx="7515887" cy="2764858"/>
          </a:xfrm>
        </p:spPr>
        <p:txBody>
          <a:bodyPr/>
          <a:lstStyle/>
          <a:p>
            <a:r>
              <a:rPr lang="ru-RU" sz="36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Спасибо за внимание!</a:t>
            </a:r>
            <a:br>
              <a:rPr lang="ru-RU" sz="1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</a:br>
            <a:br>
              <a:rPr lang="ru-RU" sz="1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</a:br>
            <a:endParaRPr lang="ru-RU" b="1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67D6787-3D6A-4C2B-AC9A-ADE355B56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6732" y="3773102"/>
            <a:ext cx="5245769" cy="188125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Контактная информация:</a:t>
            </a:r>
            <a:br>
              <a:rPr lang="ru-RU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</a:br>
            <a:r>
              <a:rPr lang="ru-RU" sz="2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Эюпова</a:t>
            </a:r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Алина </a:t>
            </a:r>
            <a:r>
              <a:rPr lang="ru-RU" sz="2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Шамуратовна</a:t>
            </a:r>
            <a:r>
              <a:rPr lang="ru-RU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,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руководитель Центра поддержки экспорта</a:t>
            </a:r>
            <a:br>
              <a:rPr lang="ru-RU" sz="2400" b="1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</a:br>
            <a:r>
              <a:rPr lang="ru-RU" sz="2400" b="1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моб</a:t>
            </a:r>
            <a:r>
              <a:rPr lang="ru-RU" sz="2500" b="1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.:  +7</a:t>
            </a:r>
            <a:r>
              <a:rPr lang="en-US" sz="2500" b="1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(</a:t>
            </a:r>
            <a:r>
              <a:rPr lang="ru-RU" sz="2500" b="1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918</a:t>
            </a:r>
            <a:r>
              <a:rPr lang="en-US" sz="2500" b="1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) </a:t>
            </a:r>
            <a:r>
              <a:rPr lang="ru-RU" sz="2500" b="1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868</a:t>
            </a:r>
            <a:r>
              <a:rPr lang="en-US" sz="2500" b="1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-</a:t>
            </a:r>
            <a:r>
              <a:rPr lang="ru-RU" sz="2500" b="1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87</a:t>
            </a:r>
            <a:r>
              <a:rPr lang="en-US" sz="2500" b="1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-</a:t>
            </a:r>
            <a:r>
              <a:rPr lang="ru-RU" sz="2500" b="1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82,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500" b="1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e-mail: </a:t>
            </a:r>
            <a:r>
              <a:rPr lang="en-US" sz="2500" b="1" dirty="0" err="1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ved</a:t>
            </a:r>
            <a:r>
              <a:rPr lang="ru-RU" sz="2500" b="1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@</a:t>
            </a:r>
            <a:r>
              <a:rPr lang="en-US" sz="2500" b="1" dirty="0" err="1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fppsk</a:t>
            </a:r>
            <a:r>
              <a:rPr lang="ru-RU" sz="2500" b="1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26.</a:t>
            </a:r>
            <a:r>
              <a:rPr lang="en-US" sz="2500" b="1" dirty="0" err="1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ru</a:t>
            </a:r>
            <a:br>
              <a:rPr lang="ru-RU" sz="2500" b="1" dirty="0"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</a:br>
            <a:r>
              <a:rPr lang="ru-RU" sz="24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Ставрополь, </a:t>
            </a:r>
            <a:r>
              <a:rPr lang="ru-RU" sz="2400" b="1" dirty="0" err="1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ул.Голенева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, д.73 А</a:t>
            </a:r>
            <a:endParaRPr lang="ru-RU" dirty="0"/>
          </a:p>
        </p:txBody>
      </p:sp>
      <p:pic>
        <p:nvPicPr>
          <p:cNvPr id="4" name="Объект 6">
            <a:extLst>
              <a:ext uri="{FF2B5EF4-FFF2-40B4-BE49-F238E27FC236}">
                <a16:creationId xmlns:a16="http://schemas.microsoft.com/office/drawing/2014/main" id="{1E95B53E-8B40-42D3-8EE4-3710F06C33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" y="4071486"/>
            <a:ext cx="3453088" cy="101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104793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Рамка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2420</TotalTime>
  <Words>220</Words>
  <Application>Microsoft Office PowerPoint</Application>
  <PresentationFormat>Широкоэкранный</PresentationFormat>
  <Paragraphs>34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Calibri</vt:lpstr>
      <vt:lpstr>Corbel</vt:lpstr>
      <vt:lpstr>Sitka Subheading</vt:lpstr>
      <vt:lpstr>Times New Roman</vt:lpstr>
      <vt:lpstr>Wingdings</vt:lpstr>
      <vt:lpstr>Wingdings 2</vt:lpstr>
      <vt:lpstr>Рамка</vt:lpstr>
      <vt:lpstr>Презентация PowerPoint</vt:lpstr>
      <vt:lpstr>Услуги Центра поддержки экспорта  </vt:lpstr>
      <vt:lpstr>Электронные торговые площадки. </vt:lpstr>
      <vt:lpstr>Анализ работы с МО</vt:lpstr>
      <vt:lpstr>Взаимодействие  с МО</vt:lpstr>
      <vt:lpstr>Спасибо за внимание!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Alina</dc:creator>
  <cp:lastModifiedBy>Alina</cp:lastModifiedBy>
  <cp:revision>27</cp:revision>
  <dcterms:created xsi:type="dcterms:W3CDTF">2021-01-25T14:31:16Z</dcterms:created>
  <dcterms:modified xsi:type="dcterms:W3CDTF">2021-01-27T07:10:16Z</dcterms:modified>
</cp:coreProperties>
</file>