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8" autoAdjust="0"/>
    <p:restoredTop sz="94660"/>
  </p:normalViewPr>
  <p:slideViewPr>
    <p:cSldViewPr>
      <p:cViewPr>
        <p:scale>
          <a:sx n="100" d="100"/>
          <a:sy n="100" d="100"/>
        </p:scale>
        <p:origin x="-150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00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05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40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8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91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47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15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21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9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37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75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F475C-EEB8-4E11-BB4D-881C3AF28C96}" type="datetimeFigureOut">
              <a:rPr lang="ru-RU" smtClean="0"/>
              <a:t>02.09.2016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2EDFD-07B5-49D2-BF10-A77225F1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12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единительная линия 20"/>
          <p:cNvCxnSpPr>
            <a:stCxn id="10" idx="2"/>
          </p:cNvCxnSpPr>
          <p:nvPr/>
        </p:nvCxnSpPr>
        <p:spPr>
          <a:xfrm>
            <a:off x="4507527" y="2112845"/>
            <a:ext cx="0" cy="322703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1920231" y="1124744"/>
            <a:ext cx="5071572" cy="4754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2392196" y="1198889"/>
            <a:ext cx="41764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 единой </a:t>
            </a:r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дежурно-диспетчерская </a:t>
            </a:r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</a:t>
            </a:r>
            <a:endParaRPr lang="ru-R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3922036" y="2426624"/>
            <a:ext cx="1116784" cy="312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ЕДДС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4948013" y="3377924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дежурный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772659" y="3377923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дежурный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362815" y="3363195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дежурный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V="1">
            <a:off x="2279859" y="3190688"/>
            <a:ext cx="3852839" cy="10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4444425" y="3197541"/>
            <a:ext cx="0" cy="17742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106" idx="0"/>
          </p:cNvCxnSpPr>
          <p:nvPr/>
        </p:nvCxnSpPr>
        <p:spPr>
          <a:xfrm flipH="1" flipV="1">
            <a:off x="2722853" y="3197541"/>
            <a:ext cx="1" cy="1656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endCxn id="105" idx="0"/>
          </p:cNvCxnSpPr>
          <p:nvPr/>
        </p:nvCxnSpPr>
        <p:spPr>
          <a:xfrm>
            <a:off x="6132698" y="3190688"/>
            <a:ext cx="0" cy="1872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stCxn id="104" idx="0"/>
          </p:cNvCxnSpPr>
          <p:nvPr/>
        </p:nvCxnSpPr>
        <p:spPr>
          <a:xfrm flipV="1">
            <a:off x="5308052" y="3194633"/>
            <a:ext cx="0" cy="1832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Прямоугольник 124"/>
          <p:cNvSpPr/>
          <p:nvPr/>
        </p:nvSpPr>
        <p:spPr>
          <a:xfrm>
            <a:off x="2362814" y="3753724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Помощник оперативного дежурного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226603" y="3520641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диспетчер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4084385" y="3753037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Помощник оперативного дежурного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4084384" y="3377925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дежурный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4948013" y="3753036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Помощник оперативного дежурного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5772659" y="3757691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Помощник оперативного дежурного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2" name="Прямая соединительная линия 81"/>
          <p:cNvCxnSpPr>
            <a:stCxn id="106" idx="2"/>
          </p:cNvCxnSpPr>
          <p:nvPr/>
        </p:nvCxnSpPr>
        <p:spPr>
          <a:xfrm flipH="1">
            <a:off x="2722853" y="3668898"/>
            <a:ext cx="1" cy="723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3605584" y="3276823"/>
            <a:ext cx="0" cy="5469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>
            <a:stCxn id="128" idx="2"/>
            <a:endCxn id="127" idx="0"/>
          </p:cNvCxnSpPr>
          <p:nvPr/>
        </p:nvCxnSpPr>
        <p:spPr>
          <a:xfrm>
            <a:off x="4444423" y="3683628"/>
            <a:ext cx="1" cy="694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>
            <a:stCxn id="104" idx="2"/>
            <a:endCxn id="129" idx="0"/>
          </p:cNvCxnSpPr>
          <p:nvPr/>
        </p:nvCxnSpPr>
        <p:spPr>
          <a:xfrm>
            <a:off x="5308052" y="3683627"/>
            <a:ext cx="0" cy="694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>
            <a:stCxn id="105" idx="2"/>
            <a:endCxn id="130" idx="0"/>
          </p:cNvCxnSpPr>
          <p:nvPr/>
        </p:nvCxnSpPr>
        <p:spPr>
          <a:xfrm>
            <a:off x="6132698" y="3683626"/>
            <a:ext cx="0" cy="740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Прямоугольник 142"/>
          <p:cNvSpPr/>
          <p:nvPr/>
        </p:nvSpPr>
        <p:spPr>
          <a:xfrm>
            <a:off x="2362815" y="4138281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диспетчер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3224127" y="3898242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 - психолог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4080471" y="4154582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диспетчер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4948013" y="4154582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диспетчер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5772659" y="4154582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диспетчер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2362814" y="4527899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 - психолог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2362815" y="4984044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программист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4080471" y="4539666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 - психолог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4948013" y="4539666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 - психолог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5772659" y="4539214"/>
            <a:ext cx="720078" cy="3057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 - психолог</a:t>
            </a:r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3" name="Прямая соединительная линия 102"/>
          <p:cNvCxnSpPr>
            <a:stCxn id="125" idx="2"/>
            <a:endCxn id="143" idx="0"/>
          </p:cNvCxnSpPr>
          <p:nvPr/>
        </p:nvCxnSpPr>
        <p:spPr>
          <a:xfrm>
            <a:off x="2722853" y="4059427"/>
            <a:ext cx="1" cy="788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>
            <a:stCxn id="143" idx="2"/>
            <a:endCxn id="148" idx="0"/>
          </p:cNvCxnSpPr>
          <p:nvPr/>
        </p:nvCxnSpPr>
        <p:spPr>
          <a:xfrm flipH="1">
            <a:off x="2722853" y="4443984"/>
            <a:ext cx="1" cy="839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126" idx="2"/>
            <a:endCxn id="144" idx="0"/>
          </p:cNvCxnSpPr>
          <p:nvPr/>
        </p:nvCxnSpPr>
        <p:spPr>
          <a:xfrm flipH="1">
            <a:off x="3584166" y="3826344"/>
            <a:ext cx="2476" cy="718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>
            <a:stCxn id="145" idx="2"/>
            <a:endCxn id="150" idx="0"/>
          </p:cNvCxnSpPr>
          <p:nvPr/>
        </p:nvCxnSpPr>
        <p:spPr>
          <a:xfrm>
            <a:off x="4440510" y="4460285"/>
            <a:ext cx="0" cy="793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127" idx="2"/>
            <a:endCxn id="145" idx="0"/>
          </p:cNvCxnSpPr>
          <p:nvPr/>
        </p:nvCxnSpPr>
        <p:spPr>
          <a:xfrm flipH="1">
            <a:off x="4440510" y="4058740"/>
            <a:ext cx="3914" cy="958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>
            <a:stCxn id="129" idx="2"/>
            <a:endCxn id="146" idx="0"/>
          </p:cNvCxnSpPr>
          <p:nvPr/>
        </p:nvCxnSpPr>
        <p:spPr>
          <a:xfrm>
            <a:off x="5308052" y="4058739"/>
            <a:ext cx="0" cy="958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>
            <a:stCxn id="146" idx="2"/>
            <a:endCxn id="151" idx="0"/>
          </p:cNvCxnSpPr>
          <p:nvPr/>
        </p:nvCxnSpPr>
        <p:spPr>
          <a:xfrm>
            <a:off x="5308052" y="4460285"/>
            <a:ext cx="0" cy="793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>
            <a:stCxn id="130" idx="2"/>
            <a:endCxn id="147" idx="0"/>
          </p:cNvCxnSpPr>
          <p:nvPr/>
        </p:nvCxnSpPr>
        <p:spPr>
          <a:xfrm>
            <a:off x="6132698" y="4063394"/>
            <a:ext cx="0" cy="91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>
            <a:stCxn id="147" idx="2"/>
            <a:endCxn id="152" idx="0"/>
          </p:cNvCxnSpPr>
          <p:nvPr/>
        </p:nvCxnSpPr>
        <p:spPr>
          <a:xfrm>
            <a:off x="6132698" y="4460285"/>
            <a:ext cx="0" cy="789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>
            <a:off x="2306910" y="3190688"/>
            <a:ext cx="0" cy="194620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>
            <a:endCxn id="149" idx="1"/>
          </p:cNvCxnSpPr>
          <p:nvPr/>
        </p:nvCxnSpPr>
        <p:spPr>
          <a:xfrm>
            <a:off x="2306910" y="5136895"/>
            <a:ext cx="5590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Прямоугольник 101"/>
          <p:cNvSpPr/>
          <p:nvPr/>
        </p:nvSpPr>
        <p:spPr>
          <a:xfrm>
            <a:off x="3148280" y="3096205"/>
            <a:ext cx="876724" cy="3298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ОД-заместитель </a:t>
            </a:r>
            <a:r>
              <a:rPr lang="ru-RU" sz="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начальника ЕДДС</a:t>
            </a:r>
          </a:p>
          <a:p>
            <a:pPr algn="ctr"/>
            <a:endParaRPr lang="ru-RU" sz="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62" name="Прямая соединительная линия 1061"/>
          <p:cNvCxnSpPr/>
          <p:nvPr/>
        </p:nvCxnSpPr>
        <p:spPr>
          <a:xfrm>
            <a:off x="3586642" y="2912738"/>
            <a:ext cx="85778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4" name="Прямая соединительная линия 1063"/>
          <p:cNvCxnSpPr/>
          <p:nvPr/>
        </p:nvCxnSpPr>
        <p:spPr>
          <a:xfrm flipH="1" flipV="1">
            <a:off x="4440510" y="2749035"/>
            <a:ext cx="3915" cy="163703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6" name="Прямая соединительная линия 1065"/>
          <p:cNvCxnSpPr>
            <a:stCxn id="102" idx="0"/>
          </p:cNvCxnSpPr>
          <p:nvPr/>
        </p:nvCxnSpPr>
        <p:spPr>
          <a:xfrm flipV="1">
            <a:off x="3586642" y="2912738"/>
            <a:ext cx="0" cy="18346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3" name="Прямая соединительная линия 1092"/>
          <p:cNvCxnSpPr>
            <a:stCxn id="126" idx="0"/>
            <a:endCxn id="102" idx="2"/>
          </p:cNvCxnSpPr>
          <p:nvPr/>
        </p:nvCxnSpPr>
        <p:spPr>
          <a:xfrm flipV="1">
            <a:off x="3586642" y="3426066"/>
            <a:ext cx="0" cy="945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679435" y="1636645"/>
            <a:ext cx="1656184" cy="476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центра – </a:t>
            </a:r>
          </a:p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ЕДДС 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440509" y="2112844"/>
            <a:ext cx="1" cy="3137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295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63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OD</dc:creator>
  <cp:lastModifiedBy>OD</cp:lastModifiedBy>
  <cp:revision>16</cp:revision>
  <cp:lastPrinted>2016-01-28T14:01:05Z</cp:lastPrinted>
  <dcterms:created xsi:type="dcterms:W3CDTF">2016-01-28T11:25:35Z</dcterms:created>
  <dcterms:modified xsi:type="dcterms:W3CDTF">2016-09-02T07:15:25Z</dcterms:modified>
</cp:coreProperties>
</file>