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754" y="-3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32FC-7E42-4C5F-80BB-7A62F3582173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5AE0-0306-4A19-B0D6-4CB9D7A6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EC22-465C-45DE-83EB-BD0A5E92268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16E7-CD41-4A08-86A7-5ED49C9B1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E8ED-D577-4423-9F91-F03E002AE68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8DED-E9D9-4F4E-A2C2-4C4648B28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7EB9-F799-480D-8591-4392CDD167B3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D8DF-AC8F-43E5-819F-82559DD7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E47F-CBED-4C48-8B96-9C2E98EBAA72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822E-AC11-458D-B249-39B5A9414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BE9E-F56D-4D9F-B3F2-60AF996C7F7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64CC-A980-43C2-A42D-57DCC1312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4E1A-47E9-4C5B-92C2-DACCA848A240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35EA-02DF-4EF2-A425-4F52F2F70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B0F9-7378-4A47-881A-09ACB4D5FBB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636A-C88D-43C4-A458-359ABA89F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5ADF-3436-4881-A5CA-70B70159768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2BFC-9254-4680-8763-3435A8E0C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DF4C-26EC-4783-B074-A11187589A9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91C9-D201-47B8-ACEF-93061760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B797-CD29-4C19-ABCC-7A7F0A83129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EB56-E8EB-49B0-B801-91E91E0C1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06D3D-EF97-4EAE-861D-8A6434350FF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77286-C8DB-428D-A189-561986879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in-vodi.ru/65466468/anketa-sotsiologicheskogo-oprosa-o-vyiyavlenii-otnosheniya-naseleniya-mineralovodskogo-gorodskogo-okruga-k-obektu-blagoustrojstva-privokzalnoj-ploschadi-i-prilegayuschej-k-nej-territorii-v-g-mineralnyie-vodyi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_Microsoft_Office_Excel2.xls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4.xls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_Microsoft_Office_Excel5.xls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141288" y="152400"/>
            <a:ext cx="11909425" cy="1946275"/>
          </a:xfrm>
          <a:prstGeom prst="ribbon2">
            <a:avLst>
              <a:gd name="adj1" fmla="val 16667"/>
              <a:gd name="adj2" fmla="val 62992"/>
            </a:avLst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проведенному социологическому опросу жителей Минераловодского городского округа - "О выявлении отношения населения Минераловодского городского округа к объекту благоустройства привокзальной площади и прилегающей к ней территории в г. Минеральные Воды 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950" y="2216150"/>
            <a:ext cx="11598275" cy="4332288"/>
          </a:xfrm>
          <a:prstGeom prst="round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ПРОБЛЕМЫ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города предполагает совокупность работ и мероприятий, осуществляемых для создания здоровых, удобных и культурных условий жизни населения на территории города.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социологического исследования заключается в том, чтобы выявить отношение населения к проблемам благоустройства и озеленения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определить степень удовлетворенности населения качеством работ, направленных на благоустройство и озеленение города;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определить степень важности благоустройства города для населения;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определить готовность населения участвовать в работах по благоустройству и озеленению города.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исследования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930275"/>
            <a:ext cx="3998913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0825" y="374650"/>
            <a:ext cx="6900863" cy="6119813"/>
          </a:xfrm>
          <a:prstGeom prst="round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вы посещаете места отдыха в нашем городе (скверы, парки и т.д.)?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вопросе мы хотели выяснить отношение жителей города к городским местам отдыха и как часто они посещают эти места. Результаты опроса представляем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 Диаграммы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740150"/>
            <a:ext cx="425767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3998913" y="5635625"/>
            <a:ext cx="183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Диаграмма №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50875" y="273050"/>
            <a:ext cx="10882313" cy="3432175"/>
          </a:xfrm>
          <a:prstGeom prst="round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>
                <a:solidFill>
                  <a:srgbClr val="2038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Анализируя ответы респондентов, можно сделать вывод, что все участники анкетирования не только «болеют» проблемами благоустройства и озеленения территории города Минеральные Воды, но и думают о будущем. Ведь город – это ареал глубоко измененной природы, степень изменения которой зависит прежде всего, от ответственности органов местного самоуправления и, конечно же, от активности самих жителей города. Проблемы формирования бережного и разумного отношения к природе своего города очень актуальны на сегодняшний день. Всё население города, от мала до велика должно помнить одну из истин существования на Земле: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 не там, где убирают, а там, где не мусорят.</a:t>
            </a:r>
          </a:p>
          <a:p>
            <a:endParaRPr lang="ru-RU" sz="20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3913188"/>
            <a:ext cx="582453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74925" y="4887913"/>
            <a:ext cx="215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996950" y="457200"/>
            <a:ext cx="10233025" cy="2122488"/>
          </a:xfrm>
          <a:prstGeom prst="flowChartDecision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Минераловодский городской округ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3019425"/>
            <a:ext cx="24606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3" y="3019425"/>
            <a:ext cx="22113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850" y="396875"/>
            <a:ext cx="5427663" cy="6151563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социологического исследования</a:t>
            </a:r>
          </a:p>
          <a:p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с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01.06.2020 г.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22.06.2020 г.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был проведён опрос общественного мнения на тему – благоустройство города Минеральные Воды. Респондентам было предложено ответить на 10 вопросов анкеты </a:t>
            </a: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"Отношение населения к проблемам благоустройства         г. Минеральные Воды".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перечисленные варианты ответов не отражали в полной мере мнение респондентов, им было предложено вписать свои варианты.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 flipH="1">
            <a:off x="6307138" y="396875"/>
            <a:ext cx="5591175" cy="6151563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Прямоугольник 12"/>
          <p:cNvSpPr>
            <a:spLocks noChangeArrowheads="1"/>
          </p:cNvSpPr>
          <p:nvPr/>
        </p:nvSpPr>
        <p:spPr bwMode="auto">
          <a:xfrm>
            <a:off x="6772275" y="4951413"/>
            <a:ext cx="52435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  <a:hlinkClick r:id="rId2"/>
              </a:rPr>
              <a:t>http://min-vodi.ru/65466468/anketa-sotsiologicheskogo-oprosa-o-vyiyavlenii-otnosheniya-naseleniya-mineralovodskogo-gorodskogo-okruga-k-obektu-blagoustrojstva-privokzalnoj-ploschadi-i-prilegayuschej-k-nej-territorii-v-g-mineralnyie-vodyi/</a:t>
            </a:r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750" y="4525963"/>
            <a:ext cx="26304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ссылку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42300" y="434975"/>
            <a:ext cx="1485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041">
            <a:off x="7197725" y="4438650"/>
            <a:ext cx="124777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896938"/>
            <a:ext cx="23701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1475" y="896938"/>
            <a:ext cx="236220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0525" y="133350"/>
            <a:ext cx="5619750" cy="3371850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приняли участие жители Минераловодского городского округа в количестве 2036 человек, 42% мужчин и 58% женщин. Возрастной состав респондентов распределился следующим образом: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Возрастная структура респондентов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0525" y="3879850"/>
            <a:ext cx="5619750" cy="2786063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респондентов: студенты,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фабрике, заводе,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пенсионеры,  и др., проживающие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 Минераловодского городского округа. Результаты отражены 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Диаграмме № 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7638"/>
            <a:ext cx="543401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3657600"/>
            <a:ext cx="572611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9626600" y="2698750"/>
            <a:ext cx="188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Диаграмма № 1 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9626600" y="6297613"/>
            <a:ext cx="188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Диаграмма №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27675" y="236538"/>
            <a:ext cx="6438900" cy="6315075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часто, Вы посещаете территорию привокзальной площади и прилегающей к ней территории в              г. Минеральные Воды?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тветы респондентов и результаты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представила в Диаграмме № 3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795713"/>
            <a:ext cx="52260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" y="547688"/>
            <a:ext cx="457835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8" name="Диаграмма 14"/>
          <p:cNvGraphicFramePr>
            <a:graphicFrameLocks/>
          </p:cNvGraphicFramePr>
          <p:nvPr/>
        </p:nvGraphicFramePr>
        <p:xfrm>
          <a:off x="6237288" y="3270250"/>
          <a:ext cx="5029200" cy="2838450"/>
        </p:xfrm>
        <a:graphic>
          <a:graphicData uri="http://schemas.openxmlformats.org/presentationml/2006/ole">
            <p:oleObj spid="_x0000_s16388" r:id="rId5" imgW="5029636" imgH="28348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44525" y="411163"/>
            <a:ext cx="7223125" cy="6091237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основном, сколько времени Вы обычно проводите, если оказываетесь здесь?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представлены в Диаграмме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3570288"/>
            <a:ext cx="37179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4363" y="515938"/>
            <a:ext cx="37465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2" name="Диаграмма 9"/>
          <p:cNvGraphicFramePr>
            <a:graphicFrameLocks/>
          </p:cNvGraphicFramePr>
          <p:nvPr/>
        </p:nvGraphicFramePr>
        <p:xfrm>
          <a:off x="1817688" y="3276600"/>
          <a:ext cx="5016500" cy="2971800"/>
        </p:xfrm>
        <a:graphic>
          <a:graphicData uri="http://schemas.openxmlformats.org/presentationml/2006/ole">
            <p:oleObj spid="_x0000_s17412" r:id="rId5" imgW="5017443" imgH="296900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650875"/>
            <a:ext cx="35750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нутый угол 8"/>
          <p:cNvSpPr/>
          <p:nvPr/>
        </p:nvSpPr>
        <p:spPr>
          <a:xfrm flipH="1">
            <a:off x="4921250" y="301625"/>
            <a:ext cx="6945313" cy="6238875"/>
          </a:xfrm>
          <a:prstGeom prst="foldedCorner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каких видов деятельности и объектов не хватает на территории привокзальной площади и прилегающей к ней территории в             г. Минеральные Воды?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представленном графике видно,  что главной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благоустройства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привокзальной площади население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озеленение. 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 ставят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установку уличной мебели.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5" name="Диаграмма 9"/>
          <p:cNvGraphicFramePr>
            <a:graphicFrameLocks/>
          </p:cNvGraphicFramePr>
          <p:nvPr/>
        </p:nvGraphicFramePr>
        <p:xfrm>
          <a:off x="6026150" y="3640138"/>
          <a:ext cx="5638800" cy="2743200"/>
        </p:xfrm>
        <a:graphic>
          <a:graphicData uri="http://schemas.openxmlformats.org/presentationml/2006/ole">
            <p:oleObj spid="_x0000_s18435" r:id="rId4" imgW="5639289" imgH="27434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 flipH="1">
            <a:off x="442913" y="412750"/>
            <a:ext cx="6945312" cy="6238875"/>
          </a:xfrm>
          <a:prstGeom prst="foldedCorner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как Вы оцениваете внешнее состояние, территории общего пользования?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представлены в Диаграмме № 5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460375"/>
            <a:ext cx="38433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5063" y="3208338"/>
            <a:ext cx="2605087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60" name="Диаграмма 7"/>
          <p:cNvGraphicFramePr>
            <a:graphicFrameLocks/>
          </p:cNvGraphicFramePr>
          <p:nvPr/>
        </p:nvGraphicFramePr>
        <p:xfrm>
          <a:off x="1443038" y="2800350"/>
          <a:ext cx="5380037" cy="3319463"/>
        </p:xfrm>
        <a:graphic>
          <a:graphicData uri="http://schemas.openxmlformats.org/presentationml/2006/ole">
            <p:oleObj spid="_x0000_s19460" r:id="rId5" imgW="5377138" imgH="332260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20713"/>
            <a:ext cx="4248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4075113"/>
            <a:ext cx="35591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flipH="1">
            <a:off x="4962525" y="280988"/>
            <a:ext cx="6910388" cy="6376987"/>
          </a:xfrm>
          <a:prstGeom prst="round2Diag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 вы достаточным количество озеленённых территорий для отдыха в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Минеральные Воды?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6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респондентами уровня озеленённых территорий для отдыха.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высокая оценка даётся уровню озеленённых территорий города в целом, что подтверждает, что город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Воды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«зелёный» город, в котором мест для отдыха вполне достаточно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713" y="1651000"/>
            <a:ext cx="36988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13"/>
          <p:cNvSpPr>
            <a:spLocks noChangeArrowheads="1"/>
          </p:cNvSpPr>
          <p:nvPr/>
        </p:nvSpPr>
        <p:spPr bwMode="auto">
          <a:xfrm>
            <a:off x="8312150" y="3540125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Диаграмма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600" y="638175"/>
            <a:ext cx="4044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4760913" y="5765800"/>
            <a:ext cx="183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Диаграмма № 7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488" y="3917950"/>
            <a:ext cx="38115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нутый угол 7"/>
          <p:cNvSpPr/>
          <p:nvPr/>
        </p:nvSpPr>
        <p:spPr>
          <a:xfrm flipH="1">
            <a:off x="442913" y="412750"/>
            <a:ext cx="6945312" cy="6238875"/>
          </a:xfrm>
          <a:prstGeom prst="foldedCorner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 главной задачей благоустройства города?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представленном графике видно,  что главной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благоустройства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считает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облик города, дополнительное озеленение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этом мнения горожан, проживающих в различных районах города на этот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счёт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идентичны. На второе место ставят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что многие респонденты просят обратить внимание властей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парковочных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Некоторые жители предлагают   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 спортивных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9" name="Диаграмма 8"/>
          <p:cNvGraphicFramePr>
            <a:graphicFrameLocks/>
          </p:cNvGraphicFramePr>
          <p:nvPr/>
        </p:nvGraphicFramePr>
        <p:xfrm>
          <a:off x="1535113" y="3890963"/>
          <a:ext cx="5522912" cy="2579687"/>
        </p:xfrm>
        <a:graphic>
          <a:graphicData uri="http://schemas.openxmlformats.org/presentationml/2006/ole">
            <p:oleObj spid="_x0000_s21509" r:id="rId5" imgW="5523455" imgH="258492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575</Words>
  <Application>Microsoft Office PowerPoint</Application>
  <PresentationFormat>Произвольный</PresentationFormat>
  <Paragraphs>107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Times New Roman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ШКОЛА9_4</dc:creator>
  <cp:lastModifiedBy>User</cp:lastModifiedBy>
  <cp:revision>121</cp:revision>
  <dcterms:created xsi:type="dcterms:W3CDTF">2017-12-04T11:59:16Z</dcterms:created>
  <dcterms:modified xsi:type="dcterms:W3CDTF">2020-06-08T06:48:26Z</dcterms:modified>
</cp:coreProperties>
</file>